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496d5d6e4446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939f4003d94463"/>
  </p:sldMasterIdLst>
  <p:sldIdLst>
    <p:sldId xmlns:r="http://schemas.openxmlformats.org/officeDocument/2006/relationships" id="256" r:id="R7f4da0941d8844c1"/>
    <p:sldId xmlns:r="http://schemas.openxmlformats.org/officeDocument/2006/relationships" id="257" r:id="R0084fdff178d40ef"/>
    <p:sldId xmlns:r="http://schemas.openxmlformats.org/officeDocument/2006/relationships" id="258" r:id="Rfc232da90aad49b6"/>
    <p:sldId xmlns:r="http://schemas.openxmlformats.org/officeDocument/2006/relationships" id="259" r:id="Rae599e40e8664824"/>
    <p:sldId xmlns:r="http://schemas.openxmlformats.org/officeDocument/2006/relationships" id="260" r:id="Ree3053f20cc44b67"/>
    <p:sldId xmlns:r="http://schemas.openxmlformats.org/officeDocument/2006/relationships" id="261" r:id="R512386cb6a3943fd"/>
    <p:sldId xmlns:r="http://schemas.openxmlformats.org/officeDocument/2006/relationships" id="262" r:id="Re990fbfd2f004a1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939f4003d94463" /><Relationship Type="http://schemas.openxmlformats.org/officeDocument/2006/relationships/slide" Target="/ppt/slides/slide1.xml" Id="R7f4da0941d8844c1" /><Relationship Type="http://schemas.openxmlformats.org/officeDocument/2006/relationships/slide" Target="/ppt/slides/slide2.xml" Id="R0084fdff178d40ef" /><Relationship Type="http://schemas.openxmlformats.org/officeDocument/2006/relationships/slide" Target="/ppt/slides/slide3.xml" Id="Rfc232da90aad49b6" /><Relationship Type="http://schemas.openxmlformats.org/officeDocument/2006/relationships/slide" Target="/ppt/slides/slide4.xml" Id="Rae599e40e8664824" /><Relationship Type="http://schemas.openxmlformats.org/officeDocument/2006/relationships/slide" Target="/ppt/slides/slide5.xml" Id="Ree3053f20cc44b67" /><Relationship Type="http://schemas.openxmlformats.org/officeDocument/2006/relationships/slide" Target="/ppt/slides/slide6.xml" Id="R512386cb6a3943fd" /><Relationship Type="http://schemas.openxmlformats.org/officeDocument/2006/relationships/slide" Target="/ppt/slides/slide7.xml" Id="Re990fbfd2f004a1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ed3ad4a4b45d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860d792b04a85" /><Relationship Type="http://schemas.openxmlformats.org/officeDocument/2006/relationships/theme" Target="/ppt/slideMasters/theme/theme1.xml" Id="R5e959c2dd37f46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f860d792b0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4bdecd1a2462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416c0982a40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016a70dc540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f7ad9bcbe47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0063a371947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96b6080bd49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69ff4bee94c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OSKAR SYLTE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OSKAR SYLTE HOLDING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−135 353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128 294 246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266 805 961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ODSS AS  –  60,1 %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OCEANA INVEST AS  –  39,9 %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6421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71211666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916 510 969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OSKAR SYLTE HOLDING AS</a:t>
            </a:r>
          </a:p>
        </p:txBody>
      </p:sp>
    </p:spTree>
  </p:cSld>
  <p:clrMapOvr>
    <a:masterClrMapping xmlns:a="http://schemas.openxmlformats.org/drawingml/2006/main"/>
  </p:clrMapOvr>
</p:sld>
</file>