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07e74cd3b04d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7e34cc86034fec"/>
  </p:sldMasterIdLst>
  <p:sldIdLst>
    <p:sldId xmlns:r="http://schemas.openxmlformats.org/officeDocument/2006/relationships" id="256" r:id="R341d74227e4e4658"/>
    <p:sldId xmlns:r="http://schemas.openxmlformats.org/officeDocument/2006/relationships" id="257" r:id="Rb89f3e8dcc1744af"/>
    <p:sldId xmlns:r="http://schemas.openxmlformats.org/officeDocument/2006/relationships" id="258" r:id="R9f4f2a0bf8aa43dc"/>
    <p:sldId xmlns:r="http://schemas.openxmlformats.org/officeDocument/2006/relationships" id="259" r:id="R83017f396b464b2e"/>
    <p:sldId xmlns:r="http://schemas.openxmlformats.org/officeDocument/2006/relationships" id="260" r:id="R9e9781fb98f140c9"/>
    <p:sldId xmlns:r="http://schemas.openxmlformats.org/officeDocument/2006/relationships" id="261" r:id="R70baab0a0d4043ee"/>
    <p:sldId xmlns:r="http://schemas.openxmlformats.org/officeDocument/2006/relationships" id="262" r:id="Rc09a0affd3ac4f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7e34cc86034fec" /><Relationship Type="http://schemas.openxmlformats.org/officeDocument/2006/relationships/slide" Target="/ppt/slides/slide1.xml" Id="R341d74227e4e4658" /><Relationship Type="http://schemas.openxmlformats.org/officeDocument/2006/relationships/slide" Target="/ppt/slides/slide2.xml" Id="Rb89f3e8dcc1744af" /><Relationship Type="http://schemas.openxmlformats.org/officeDocument/2006/relationships/slide" Target="/ppt/slides/slide3.xml" Id="R9f4f2a0bf8aa43dc" /><Relationship Type="http://schemas.openxmlformats.org/officeDocument/2006/relationships/slide" Target="/ppt/slides/slide4.xml" Id="R83017f396b464b2e" /><Relationship Type="http://schemas.openxmlformats.org/officeDocument/2006/relationships/slide" Target="/ppt/slides/slide5.xml" Id="R9e9781fb98f140c9" /><Relationship Type="http://schemas.openxmlformats.org/officeDocument/2006/relationships/slide" Target="/ppt/slides/slide6.xml" Id="R70baab0a0d4043ee" /><Relationship Type="http://schemas.openxmlformats.org/officeDocument/2006/relationships/slide" Target="/ppt/slides/slide7.xml" Id="Rc09a0affd3ac4f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278718d3bc43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10a37a86c4a8b" /><Relationship Type="http://schemas.openxmlformats.org/officeDocument/2006/relationships/theme" Target="/ppt/slideMasters/theme/theme1.xml" Id="Rbdd1617c854348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510a37a86c4a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c4b26679145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02268bea244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c5ec08ae34f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7ae15869a48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78bed223047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868d5497441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5eabc9f864c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SIGLIN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SIGLIN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SIGLIN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SIGLIN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SIGLIN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SIGLIN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−710 481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SIGLIN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 KJELL JOAR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SIGLIN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916 511 795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SIGLIN AS</a:t>
            </a:r>
          </a:p>
        </p:txBody>
      </p:sp>
    </p:spTree>
  </p:cSld>
  <p:clrMapOvr>
    <a:masterClrMapping xmlns:a="http://schemas.openxmlformats.org/drawingml/2006/main"/>
  </p:clrMapOvr>
</p:sld>
</file>