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b1188f928f42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c0f34f44924d14"/>
  </p:sldMasterIdLst>
  <p:sldIdLst>
    <p:sldId xmlns:r="http://schemas.openxmlformats.org/officeDocument/2006/relationships" id="256" r:id="R045f2620cdec4c28"/>
    <p:sldId xmlns:r="http://schemas.openxmlformats.org/officeDocument/2006/relationships" id="257" r:id="R5576b9c6f4e848f1"/>
    <p:sldId xmlns:r="http://schemas.openxmlformats.org/officeDocument/2006/relationships" id="258" r:id="R34ad0de7c5fb4153"/>
    <p:sldId xmlns:r="http://schemas.openxmlformats.org/officeDocument/2006/relationships" id="259" r:id="R71d7c8d638be4156"/>
    <p:sldId xmlns:r="http://schemas.openxmlformats.org/officeDocument/2006/relationships" id="260" r:id="R8a07b9bcf69649c7"/>
    <p:sldId xmlns:r="http://schemas.openxmlformats.org/officeDocument/2006/relationships" id="261" r:id="R1739ae3d080442be"/>
    <p:sldId xmlns:r="http://schemas.openxmlformats.org/officeDocument/2006/relationships" id="262" r:id="R744b06ee4bfc48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c0f34f44924d14" /><Relationship Type="http://schemas.openxmlformats.org/officeDocument/2006/relationships/slide" Target="/ppt/slides/slide1.xml" Id="R045f2620cdec4c28" /><Relationship Type="http://schemas.openxmlformats.org/officeDocument/2006/relationships/slide" Target="/ppt/slides/slide2.xml" Id="R5576b9c6f4e848f1" /><Relationship Type="http://schemas.openxmlformats.org/officeDocument/2006/relationships/slide" Target="/ppt/slides/slide3.xml" Id="R34ad0de7c5fb4153" /><Relationship Type="http://schemas.openxmlformats.org/officeDocument/2006/relationships/slide" Target="/ppt/slides/slide4.xml" Id="R71d7c8d638be4156" /><Relationship Type="http://schemas.openxmlformats.org/officeDocument/2006/relationships/slide" Target="/ppt/slides/slide5.xml" Id="R8a07b9bcf69649c7" /><Relationship Type="http://schemas.openxmlformats.org/officeDocument/2006/relationships/slide" Target="/ppt/slides/slide6.xml" Id="R1739ae3d080442be" /><Relationship Type="http://schemas.openxmlformats.org/officeDocument/2006/relationships/slide" Target="/ppt/slides/slide7.xml" Id="R744b06ee4bfc48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0e4d246db640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4bc7045c44ef4" /><Relationship Type="http://schemas.openxmlformats.org/officeDocument/2006/relationships/theme" Target="/ppt/slideMasters/theme/theme1.xml" Id="Rffe5d6d3ed1b40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e4bc7045c44e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99fce8bd04b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33397a0ec4f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57f0dda8848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85697ed144d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e18c91c6d4e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978f6700747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b38c4e62147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DANICA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DANICA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1 592 952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−829 296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7 073 477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14 095 443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16 561 274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 MARIUS BUFLOD NORDHAGEN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Møllergata 32B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916 513 844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DANICA AS</a:t>
            </a:r>
          </a:p>
        </p:txBody>
      </p:sp>
    </p:spTree>
  </p:cSld>
  <p:clrMapOvr>
    <a:masterClrMapping xmlns:a="http://schemas.openxmlformats.org/drawingml/2006/main"/>
  </p:clrMapOvr>
</p:sld>
</file>