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028a035be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00ae49d58407d"/>
  </p:sldMasterIdLst>
  <p:sldIdLst>
    <p:sldId xmlns:r="http://schemas.openxmlformats.org/officeDocument/2006/relationships" id="256" r:id="R85ca41fc890946b3"/>
    <p:sldId xmlns:r="http://schemas.openxmlformats.org/officeDocument/2006/relationships" id="257" r:id="R57bb48d946e1436a"/>
    <p:sldId xmlns:r="http://schemas.openxmlformats.org/officeDocument/2006/relationships" id="258" r:id="Rafc94ed84b2644b0"/>
    <p:sldId xmlns:r="http://schemas.openxmlformats.org/officeDocument/2006/relationships" id="259" r:id="R1159f5372043454b"/>
    <p:sldId xmlns:r="http://schemas.openxmlformats.org/officeDocument/2006/relationships" id="260" r:id="R7f010366d47a4dd3"/>
    <p:sldId xmlns:r="http://schemas.openxmlformats.org/officeDocument/2006/relationships" id="261" r:id="R07f9a95cfc214ded"/>
    <p:sldId xmlns:r="http://schemas.openxmlformats.org/officeDocument/2006/relationships" id="262" r:id="Rfcedc01a2712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00ae49d58407d" /><Relationship Type="http://schemas.openxmlformats.org/officeDocument/2006/relationships/slide" Target="/ppt/slides/slide1.xml" Id="R85ca41fc890946b3" /><Relationship Type="http://schemas.openxmlformats.org/officeDocument/2006/relationships/slide" Target="/ppt/slides/slide2.xml" Id="R57bb48d946e1436a" /><Relationship Type="http://schemas.openxmlformats.org/officeDocument/2006/relationships/slide" Target="/ppt/slides/slide3.xml" Id="Rafc94ed84b2644b0" /><Relationship Type="http://schemas.openxmlformats.org/officeDocument/2006/relationships/slide" Target="/ppt/slides/slide4.xml" Id="R1159f5372043454b" /><Relationship Type="http://schemas.openxmlformats.org/officeDocument/2006/relationships/slide" Target="/ppt/slides/slide5.xml" Id="R7f010366d47a4dd3" /><Relationship Type="http://schemas.openxmlformats.org/officeDocument/2006/relationships/slide" Target="/ppt/slides/slide6.xml" Id="R07f9a95cfc214ded" /><Relationship Type="http://schemas.openxmlformats.org/officeDocument/2006/relationships/slide" Target="/ppt/slides/slide7.xml" Id="Rfcedc01a2712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20ca9747b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538f23b704f28" /><Relationship Type="http://schemas.openxmlformats.org/officeDocument/2006/relationships/theme" Target="/ppt/slideMasters/theme/theme1.xml" Id="R86f2cef26e19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538f23b70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50ddab4b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759cff9db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7359fc47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d03262f3d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5c5edbc91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1a86da23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d54256a4f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INEL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6 513 865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8 407 717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MAURITS DAMBERG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TVEITO DAMBERG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Vinjevegen 178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916 517 009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INEL AS</a:t>
            </a:r>
          </a:p>
        </p:txBody>
      </p:sp>
    </p:spTree>
  </p:cSld>
  <p:clrMapOvr>
    <a:masterClrMapping xmlns:a="http://schemas.openxmlformats.org/drawingml/2006/main"/>
  </p:clrMapOvr>
</p:sld>
</file>