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ea918a364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373c6b4c24e2e"/>
  </p:sldMasterIdLst>
  <p:sldIdLst>
    <p:sldId xmlns:r="http://schemas.openxmlformats.org/officeDocument/2006/relationships" id="256" r:id="Reec78f752ce04b77"/>
    <p:sldId xmlns:r="http://schemas.openxmlformats.org/officeDocument/2006/relationships" id="257" r:id="Rbf9792abe9f44def"/>
    <p:sldId xmlns:r="http://schemas.openxmlformats.org/officeDocument/2006/relationships" id="258" r:id="Re16a239c767d4e8c"/>
    <p:sldId xmlns:r="http://schemas.openxmlformats.org/officeDocument/2006/relationships" id="259" r:id="Ra480447aa88d429c"/>
    <p:sldId xmlns:r="http://schemas.openxmlformats.org/officeDocument/2006/relationships" id="260" r:id="Rc4496ee47bea4b94"/>
    <p:sldId xmlns:r="http://schemas.openxmlformats.org/officeDocument/2006/relationships" id="261" r:id="R8fb5ea9df46a44b0"/>
    <p:sldId xmlns:r="http://schemas.openxmlformats.org/officeDocument/2006/relationships" id="262" r:id="Re6513a532529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373c6b4c24e2e" /><Relationship Type="http://schemas.openxmlformats.org/officeDocument/2006/relationships/slide" Target="/ppt/slides/slide1.xml" Id="Reec78f752ce04b77" /><Relationship Type="http://schemas.openxmlformats.org/officeDocument/2006/relationships/slide" Target="/ppt/slides/slide2.xml" Id="Rbf9792abe9f44def" /><Relationship Type="http://schemas.openxmlformats.org/officeDocument/2006/relationships/slide" Target="/ppt/slides/slide3.xml" Id="Re16a239c767d4e8c" /><Relationship Type="http://schemas.openxmlformats.org/officeDocument/2006/relationships/slide" Target="/ppt/slides/slide4.xml" Id="Ra480447aa88d429c" /><Relationship Type="http://schemas.openxmlformats.org/officeDocument/2006/relationships/slide" Target="/ppt/slides/slide5.xml" Id="Rc4496ee47bea4b94" /><Relationship Type="http://schemas.openxmlformats.org/officeDocument/2006/relationships/slide" Target="/ppt/slides/slide6.xml" Id="R8fb5ea9df46a44b0" /><Relationship Type="http://schemas.openxmlformats.org/officeDocument/2006/relationships/slide" Target="/ppt/slides/slide7.xml" Id="Re6513a532529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7162b1493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b6e47b544716" /><Relationship Type="http://schemas.openxmlformats.org/officeDocument/2006/relationships/theme" Target="/ppt/slideMasters/theme/theme1.xml" Id="R50591ef04113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bb6e47b54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48bbeefa0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cf37ca5d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9f4699ee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2b23b2366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db232468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8a4c4737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3202d0f60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53 303 060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20 372 765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ENERGI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FOSSUMS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JOME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LBK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OMTS HOLDING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Travbanevegen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post@energipartner.no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916 519 338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ENERGIPARTNER AS</a:t>
            </a:r>
          </a:p>
        </p:txBody>
      </p:sp>
    </p:spTree>
  </p:cSld>
  <p:clrMapOvr>
    <a:masterClrMapping xmlns:a="http://schemas.openxmlformats.org/drawingml/2006/main"/>
  </p:clrMapOvr>
</p:sld>
</file>