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e201713d9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bb8d8c4154f86"/>
  </p:sldMasterIdLst>
  <p:sldIdLst>
    <p:sldId xmlns:r="http://schemas.openxmlformats.org/officeDocument/2006/relationships" id="256" r:id="Re89d630f089646e7"/>
    <p:sldId xmlns:r="http://schemas.openxmlformats.org/officeDocument/2006/relationships" id="257" r:id="R9705961fde3c4a9c"/>
    <p:sldId xmlns:r="http://schemas.openxmlformats.org/officeDocument/2006/relationships" id="258" r:id="R17c036ed85984645"/>
    <p:sldId xmlns:r="http://schemas.openxmlformats.org/officeDocument/2006/relationships" id="259" r:id="Re29f684b6ee84378"/>
    <p:sldId xmlns:r="http://schemas.openxmlformats.org/officeDocument/2006/relationships" id="260" r:id="R60b3bd884d7e46e1"/>
    <p:sldId xmlns:r="http://schemas.openxmlformats.org/officeDocument/2006/relationships" id="261" r:id="Rc74fafabadf34626"/>
    <p:sldId xmlns:r="http://schemas.openxmlformats.org/officeDocument/2006/relationships" id="262" r:id="Rf7e31a3a01c3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bb8d8c4154f86" /><Relationship Type="http://schemas.openxmlformats.org/officeDocument/2006/relationships/slide" Target="/ppt/slides/slide1.xml" Id="Re89d630f089646e7" /><Relationship Type="http://schemas.openxmlformats.org/officeDocument/2006/relationships/slide" Target="/ppt/slides/slide2.xml" Id="R9705961fde3c4a9c" /><Relationship Type="http://schemas.openxmlformats.org/officeDocument/2006/relationships/slide" Target="/ppt/slides/slide3.xml" Id="R17c036ed85984645" /><Relationship Type="http://schemas.openxmlformats.org/officeDocument/2006/relationships/slide" Target="/ppt/slides/slide4.xml" Id="Re29f684b6ee84378" /><Relationship Type="http://schemas.openxmlformats.org/officeDocument/2006/relationships/slide" Target="/ppt/slides/slide5.xml" Id="R60b3bd884d7e46e1" /><Relationship Type="http://schemas.openxmlformats.org/officeDocument/2006/relationships/slide" Target="/ppt/slides/slide6.xml" Id="Rc74fafabadf34626" /><Relationship Type="http://schemas.openxmlformats.org/officeDocument/2006/relationships/slide" Target="/ppt/slides/slide7.xml" Id="Rf7e31a3a01c3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4cf8266d0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e17ccd7e43a9" /><Relationship Type="http://schemas.openxmlformats.org/officeDocument/2006/relationships/theme" Target="/ppt/slideMasters/theme/theme1.xml" Id="R92711f905a07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4e17ccd7e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3a174a0c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35de0ae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aad70380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fce6e35c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c7fbf73f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d0c0dfda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1ee11098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NBN NAUSTDAL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NBN NAUSTDAL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6 178 518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NBN ELEKTRO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HAMMAR1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916 522 800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NAUSTDAL AS</a:t>
            </a:r>
          </a:p>
        </p:txBody>
      </p:sp>
    </p:spTree>
  </p:cSld>
  <p:clrMapOvr>
    <a:masterClrMapping xmlns:a="http://schemas.openxmlformats.org/drawingml/2006/main"/>
  </p:clrMapOvr>
</p:sld>
</file>