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51a1baa1d4c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82ca1fb13445c"/>
  </p:sldMasterIdLst>
  <p:sldIdLst>
    <p:sldId xmlns:r="http://schemas.openxmlformats.org/officeDocument/2006/relationships" id="256" r:id="Rf64750ff58174bd0"/>
    <p:sldId xmlns:r="http://schemas.openxmlformats.org/officeDocument/2006/relationships" id="257" r:id="Rfc313550227e4ac8"/>
    <p:sldId xmlns:r="http://schemas.openxmlformats.org/officeDocument/2006/relationships" id="258" r:id="R69d07b13a6ee4f0d"/>
    <p:sldId xmlns:r="http://schemas.openxmlformats.org/officeDocument/2006/relationships" id="259" r:id="Ra77306eb23df4622"/>
    <p:sldId xmlns:r="http://schemas.openxmlformats.org/officeDocument/2006/relationships" id="260" r:id="Rbb20204f18334a05"/>
    <p:sldId xmlns:r="http://schemas.openxmlformats.org/officeDocument/2006/relationships" id="261" r:id="R436c157221a84713"/>
    <p:sldId xmlns:r="http://schemas.openxmlformats.org/officeDocument/2006/relationships" id="262" r:id="Rbe9d56685af4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82ca1fb13445c" /><Relationship Type="http://schemas.openxmlformats.org/officeDocument/2006/relationships/slide" Target="/ppt/slides/slide1.xml" Id="Rf64750ff58174bd0" /><Relationship Type="http://schemas.openxmlformats.org/officeDocument/2006/relationships/slide" Target="/ppt/slides/slide2.xml" Id="Rfc313550227e4ac8" /><Relationship Type="http://schemas.openxmlformats.org/officeDocument/2006/relationships/slide" Target="/ppt/slides/slide3.xml" Id="R69d07b13a6ee4f0d" /><Relationship Type="http://schemas.openxmlformats.org/officeDocument/2006/relationships/slide" Target="/ppt/slides/slide4.xml" Id="Ra77306eb23df4622" /><Relationship Type="http://schemas.openxmlformats.org/officeDocument/2006/relationships/slide" Target="/ppt/slides/slide5.xml" Id="Rbb20204f18334a05" /><Relationship Type="http://schemas.openxmlformats.org/officeDocument/2006/relationships/slide" Target="/ppt/slides/slide6.xml" Id="R436c157221a84713" /><Relationship Type="http://schemas.openxmlformats.org/officeDocument/2006/relationships/slide" Target="/ppt/slides/slide7.xml" Id="Rbe9d56685af4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255bf18aa41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03fd630e4608" /><Relationship Type="http://schemas.openxmlformats.org/officeDocument/2006/relationships/theme" Target="/ppt/slideMasters/theme/theme1.xml" Id="Rcabdccd5de4d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ce03fd630e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87f11c5c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a67dd4b3f42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61d1d5218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03e711ef643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32906dcf6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3131a7a3a40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e08fdb8a34b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EIDISSEN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CONSULT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266 778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−19 360 391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84 389 832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583 764 202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590 995 694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CONSULT HOLDING AS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KVASSTIND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RAMNAN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SKARVTIND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STEINSVATNET AS  –  15,1 %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916 524 552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