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d3f02045e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25de5cf124240"/>
  </p:sldMasterIdLst>
  <p:sldIdLst>
    <p:sldId xmlns:r="http://schemas.openxmlformats.org/officeDocument/2006/relationships" id="256" r:id="R02b3c672ebfc445a"/>
    <p:sldId xmlns:r="http://schemas.openxmlformats.org/officeDocument/2006/relationships" id="257" r:id="R3fe03d949a16404a"/>
    <p:sldId xmlns:r="http://schemas.openxmlformats.org/officeDocument/2006/relationships" id="258" r:id="Ree1c61324ef248ca"/>
    <p:sldId xmlns:r="http://schemas.openxmlformats.org/officeDocument/2006/relationships" id="259" r:id="Rcc945763c468439e"/>
    <p:sldId xmlns:r="http://schemas.openxmlformats.org/officeDocument/2006/relationships" id="260" r:id="R92b11d33e4df4acc"/>
    <p:sldId xmlns:r="http://schemas.openxmlformats.org/officeDocument/2006/relationships" id="261" r:id="R54bb85a50971481b"/>
    <p:sldId xmlns:r="http://schemas.openxmlformats.org/officeDocument/2006/relationships" id="262" r:id="R3b9a9dcc86d7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25de5cf124240" /><Relationship Type="http://schemas.openxmlformats.org/officeDocument/2006/relationships/slide" Target="/ppt/slides/slide1.xml" Id="R02b3c672ebfc445a" /><Relationship Type="http://schemas.openxmlformats.org/officeDocument/2006/relationships/slide" Target="/ppt/slides/slide2.xml" Id="R3fe03d949a16404a" /><Relationship Type="http://schemas.openxmlformats.org/officeDocument/2006/relationships/slide" Target="/ppt/slides/slide3.xml" Id="Ree1c61324ef248ca" /><Relationship Type="http://schemas.openxmlformats.org/officeDocument/2006/relationships/slide" Target="/ppt/slides/slide4.xml" Id="Rcc945763c468439e" /><Relationship Type="http://schemas.openxmlformats.org/officeDocument/2006/relationships/slide" Target="/ppt/slides/slide5.xml" Id="R92b11d33e4df4acc" /><Relationship Type="http://schemas.openxmlformats.org/officeDocument/2006/relationships/slide" Target="/ppt/slides/slide6.xml" Id="R54bb85a50971481b" /><Relationship Type="http://schemas.openxmlformats.org/officeDocument/2006/relationships/slide" Target="/ppt/slides/slide7.xml" Id="R3b9a9dcc86d7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8235ffaaa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9098df874446" /><Relationship Type="http://schemas.openxmlformats.org/officeDocument/2006/relationships/theme" Target="/ppt/slideMasters/theme/theme1.xml" Id="R8c6ebbc642b6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59098df87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e74216e6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b277c1568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9607379c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13ba9aad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0a4ab703c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ed53319b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99fd993a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GRAVESERVICE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26 366 258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Stian Pollestad, Kjengaren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916 524 927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GRAVESERVICE AS</a:t>
            </a:r>
          </a:p>
        </p:txBody>
      </p:sp>
    </p:spTree>
  </p:cSld>
  <p:clrMapOvr>
    <a:masterClrMapping xmlns:a="http://schemas.openxmlformats.org/drawingml/2006/main"/>
  </p:clrMapOvr>
</p:sld>
</file>