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42259e926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509538a564a4f"/>
  </p:sldMasterIdLst>
  <p:sldIdLst>
    <p:sldId xmlns:r="http://schemas.openxmlformats.org/officeDocument/2006/relationships" id="256" r:id="R6ff3e28f0f9549c6"/>
    <p:sldId xmlns:r="http://schemas.openxmlformats.org/officeDocument/2006/relationships" id="257" r:id="Re3b1c7d8c7e64b8c"/>
    <p:sldId xmlns:r="http://schemas.openxmlformats.org/officeDocument/2006/relationships" id="258" r:id="R92d1c5b8508d4e48"/>
    <p:sldId xmlns:r="http://schemas.openxmlformats.org/officeDocument/2006/relationships" id="259" r:id="Ra6423da260b94287"/>
    <p:sldId xmlns:r="http://schemas.openxmlformats.org/officeDocument/2006/relationships" id="260" r:id="R4c9da98fa1cc4179"/>
    <p:sldId xmlns:r="http://schemas.openxmlformats.org/officeDocument/2006/relationships" id="261" r:id="R8afe6ce4c02847ab"/>
    <p:sldId xmlns:r="http://schemas.openxmlformats.org/officeDocument/2006/relationships" id="262" r:id="R8ff7875193c9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509538a564a4f" /><Relationship Type="http://schemas.openxmlformats.org/officeDocument/2006/relationships/slide" Target="/ppt/slides/slide1.xml" Id="R6ff3e28f0f9549c6" /><Relationship Type="http://schemas.openxmlformats.org/officeDocument/2006/relationships/slide" Target="/ppt/slides/slide2.xml" Id="Re3b1c7d8c7e64b8c" /><Relationship Type="http://schemas.openxmlformats.org/officeDocument/2006/relationships/slide" Target="/ppt/slides/slide3.xml" Id="R92d1c5b8508d4e48" /><Relationship Type="http://schemas.openxmlformats.org/officeDocument/2006/relationships/slide" Target="/ppt/slides/slide4.xml" Id="Ra6423da260b94287" /><Relationship Type="http://schemas.openxmlformats.org/officeDocument/2006/relationships/slide" Target="/ppt/slides/slide5.xml" Id="R4c9da98fa1cc4179" /><Relationship Type="http://schemas.openxmlformats.org/officeDocument/2006/relationships/slide" Target="/ppt/slides/slide6.xml" Id="R8afe6ce4c02847ab" /><Relationship Type="http://schemas.openxmlformats.org/officeDocument/2006/relationships/slide" Target="/ppt/slides/slide7.xml" Id="R8ff7875193c9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fb5af4429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e008a6954841" /><Relationship Type="http://schemas.openxmlformats.org/officeDocument/2006/relationships/theme" Target="/ppt/slideMasters/theme/theme1.xml" Id="R444e6b890e2b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be008a695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4b7d259d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34e81d17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96a40038e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54931ead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138ffd436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cc9ea10c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8aa7a05b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RIKSEN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2 555 318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KJÆRENG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916 525 087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