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9f939f69e247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dfd38b96fe43ae"/>
  </p:sldMasterIdLst>
  <p:sldIdLst>
    <p:sldId xmlns:r="http://schemas.openxmlformats.org/officeDocument/2006/relationships" id="256" r:id="R61ec9a5242894b60"/>
    <p:sldId xmlns:r="http://schemas.openxmlformats.org/officeDocument/2006/relationships" id="257" r:id="Ra3d160a5c4304265"/>
    <p:sldId xmlns:r="http://schemas.openxmlformats.org/officeDocument/2006/relationships" id="258" r:id="R3ce982e78a7d40df"/>
    <p:sldId xmlns:r="http://schemas.openxmlformats.org/officeDocument/2006/relationships" id="259" r:id="Rdc34fd348c9441d9"/>
    <p:sldId xmlns:r="http://schemas.openxmlformats.org/officeDocument/2006/relationships" id="260" r:id="Rb30e2182327a422b"/>
    <p:sldId xmlns:r="http://schemas.openxmlformats.org/officeDocument/2006/relationships" id="261" r:id="R348c40021ff649b1"/>
    <p:sldId xmlns:r="http://schemas.openxmlformats.org/officeDocument/2006/relationships" id="262" r:id="R15d2ab95cec742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dfd38b96fe43ae" /><Relationship Type="http://schemas.openxmlformats.org/officeDocument/2006/relationships/slide" Target="/ppt/slides/slide1.xml" Id="R61ec9a5242894b60" /><Relationship Type="http://schemas.openxmlformats.org/officeDocument/2006/relationships/slide" Target="/ppt/slides/slide2.xml" Id="Ra3d160a5c4304265" /><Relationship Type="http://schemas.openxmlformats.org/officeDocument/2006/relationships/slide" Target="/ppt/slides/slide3.xml" Id="R3ce982e78a7d40df" /><Relationship Type="http://schemas.openxmlformats.org/officeDocument/2006/relationships/slide" Target="/ppt/slides/slide4.xml" Id="Rdc34fd348c9441d9" /><Relationship Type="http://schemas.openxmlformats.org/officeDocument/2006/relationships/slide" Target="/ppt/slides/slide5.xml" Id="Rb30e2182327a422b" /><Relationship Type="http://schemas.openxmlformats.org/officeDocument/2006/relationships/slide" Target="/ppt/slides/slide6.xml" Id="R348c40021ff649b1" /><Relationship Type="http://schemas.openxmlformats.org/officeDocument/2006/relationships/slide" Target="/ppt/slides/slide7.xml" Id="R15d2ab95cec742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591a4fbdfd4f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33672e99fe40f0" /><Relationship Type="http://schemas.openxmlformats.org/officeDocument/2006/relationships/theme" Target="/ppt/slideMasters/theme/theme1.xml" Id="R80eb2c203d3945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33672e99fe40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b65c17243e4c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3aebc1717346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5840cda4044b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4f85b72b904f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268192a21c45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f34f969c57478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819ac9aae843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VMOFIVE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VMOFIVE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VMOFIVE AS ble etablert [år] og holder til i Mosterøy.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VMOFIVE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VMOFIVE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VMOFIVE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470 237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−126 673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433 620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8 124 908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8 341 186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VMOFIVE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ENDRE SCHANCHE RETTEDAL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VMOFIVE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Laughammaren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4156 Mosterøy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916 538 987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VMOFIVE AS</a:t>
            </a:r>
          </a:p>
        </p:txBody>
      </p:sp>
    </p:spTree>
  </p:cSld>
  <p:clrMapOvr>
    <a:masterClrMapping xmlns:a="http://schemas.openxmlformats.org/drawingml/2006/main"/>
  </p:clrMapOvr>
</p:sld>
</file>