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61c3601b9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b8fefcade43e2"/>
  </p:sldMasterIdLst>
  <p:sldIdLst>
    <p:sldId xmlns:r="http://schemas.openxmlformats.org/officeDocument/2006/relationships" id="256" r:id="R896e251ea222430c"/>
    <p:sldId xmlns:r="http://schemas.openxmlformats.org/officeDocument/2006/relationships" id="257" r:id="R522798f7bcf943d5"/>
    <p:sldId xmlns:r="http://schemas.openxmlformats.org/officeDocument/2006/relationships" id="258" r:id="Raab10eed7f19462c"/>
    <p:sldId xmlns:r="http://schemas.openxmlformats.org/officeDocument/2006/relationships" id="259" r:id="Re2e0129377e243c1"/>
    <p:sldId xmlns:r="http://schemas.openxmlformats.org/officeDocument/2006/relationships" id="260" r:id="Ra158dbddb57a41e8"/>
    <p:sldId xmlns:r="http://schemas.openxmlformats.org/officeDocument/2006/relationships" id="261" r:id="R192a3c8622304d16"/>
    <p:sldId xmlns:r="http://schemas.openxmlformats.org/officeDocument/2006/relationships" id="262" r:id="R7322c732ff23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b8fefcade43e2" /><Relationship Type="http://schemas.openxmlformats.org/officeDocument/2006/relationships/slide" Target="/ppt/slides/slide1.xml" Id="R896e251ea222430c" /><Relationship Type="http://schemas.openxmlformats.org/officeDocument/2006/relationships/slide" Target="/ppt/slides/slide2.xml" Id="R522798f7bcf943d5" /><Relationship Type="http://schemas.openxmlformats.org/officeDocument/2006/relationships/slide" Target="/ppt/slides/slide3.xml" Id="Raab10eed7f19462c" /><Relationship Type="http://schemas.openxmlformats.org/officeDocument/2006/relationships/slide" Target="/ppt/slides/slide4.xml" Id="Re2e0129377e243c1" /><Relationship Type="http://schemas.openxmlformats.org/officeDocument/2006/relationships/slide" Target="/ppt/slides/slide5.xml" Id="Ra158dbddb57a41e8" /><Relationship Type="http://schemas.openxmlformats.org/officeDocument/2006/relationships/slide" Target="/ppt/slides/slide6.xml" Id="R192a3c8622304d16" /><Relationship Type="http://schemas.openxmlformats.org/officeDocument/2006/relationships/slide" Target="/ppt/slides/slide7.xml" Id="R7322c732ff23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8969e9cfb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355dabf646a8" /><Relationship Type="http://schemas.openxmlformats.org/officeDocument/2006/relationships/theme" Target="/ppt/slideMasters/theme/theme1.xml" Id="R2d748a62a993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0355dabf6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c20c1011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844674e0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873fe3d8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54bcd86f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356f70187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bc0f049e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a6e971be6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