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91f51d2f0040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fa97e3088249aa"/>
  </p:sldMasterIdLst>
  <p:sldIdLst>
    <p:sldId xmlns:r="http://schemas.openxmlformats.org/officeDocument/2006/relationships" id="256" r:id="R5e1e666277854bbc"/>
    <p:sldId xmlns:r="http://schemas.openxmlformats.org/officeDocument/2006/relationships" id="257" r:id="R3bd7eaefdf1c47b9"/>
    <p:sldId xmlns:r="http://schemas.openxmlformats.org/officeDocument/2006/relationships" id="258" r:id="Rb47d722f66964921"/>
    <p:sldId xmlns:r="http://schemas.openxmlformats.org/officeDocument/2006/relationships" id="259" r:id="R96cd39fa64ab4be7"/>
    <p:sldId xmlns:r="http://schemas.openxmlformats.org/officeDocument/2006/relationships" id="260" r:id="Recdfde7752214cf9"/>
    <p:sldId xmlns:r="http://schemas.openxmlformats.org/officeDocument/2006/relationships" id="261" r:id="R31111e104a8e4aac"/>
    <p:sldId xmlns:r="http://schemas.openxmlformats.org/officeDocument/2006/relationships" id="262" r:id="Rdf827bfb01b143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a97e3088249aa" /><Relationship Type="http://schemas.openxmlformats.org/officeDocument/2006/relationships/slide" Target="/ppt/slides/slide1.xml" Id="R5e1e666277854bbc" /><Relationship Type="http://schemas.openxmlformats.org/officeDocument/2006/relationships/slide" Target="/ppt/slides/slide2.xml" Id="R3bd7eaefdf1c47b9" /><Relationship Type="http://schemas.openxmlformats.org/officeDocument/2006/relationships/slide" Target="/ppt/slides/slide3.xml" Id="Rb47d722f66964921" /><Relationship Type="http://schemas.openxmlformats.org/officeDocument/2006/relationships/slide" Target="/ppt/slides/slide4.xml" Id="R96cd39fa64ab4be7" /><Relationship Type="http://schemas.openxmlformats.org/officeDocument/2006/relationships/slide" Target="/ppt/slides/slide5.xml" Id="Recdfde7752214cf9" /><Relationship Type="http://schemas.openxmlformats.org/officeDocument/2006/relationships/slide" Target="/ppt/slides/slide6.xml" Id="R31111e104a8e4aac" /><Relationship Type="http://schemas.openxmlformats.org/officeDocument/2006/relationships/slide" Target="/ppt/slides/slide7.xml" Id="Rdf827bfb01b143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987e0f08b546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0e7bed9e64a67" /><Relationship Type="http://schemas.openxmlformats.org/officeDocument/2006/relationships/theme" Target="/ppt/slideMasters/theme/theme1.xml" Id="R5fc11c618e734c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d0e7bed9e64a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7b02f329440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432337c7848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37481ed2144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5cbdb67704f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bce94059a40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938d88f4a4c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c27724b3a44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HENDEN NYGÅRD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NYGÅRD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NYGÅRD HOLDING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NYGÅRD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NYGÅRD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NYGÅRD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4 391 106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−1 236 055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−1 077 065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53 267 547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56 748 201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NYGÅRD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CHRISTIN HENDEN NYGÅRD  –  68,9 %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NYGÅRD  –  31,1 %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NYGÅRD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Hendvarden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6533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916 544 219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NYGÅRD HOLDING AS</a:t>
            </a:r>
          </a:p>
        </p:txBody>
      </p:sp>
    </p:spTree>
  </p:cSld>
  <p:clrMapOvr>
    <a:masterClrMapping xmlns:a="http://schemas.openxmlformats.org/drawingml/2006/main"/>
  </p:clrMapOvr>
</p:sld>
</file>