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dca08940a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ea58f2b7c484d"/>
  </p:sldMasterIdLst>
  <p:sldIdLst>
    <p:sldId xmlns:r="http://schemas.openxmlformats.org/officeDocument/2006/relationships" id="256" r:id="R1ae2768863a74c03"/>
    <p:sldId xmlns:r="http://schemas.openxmlformats.org/officeDocument/2006/relationships" id="257" r:id="Raffb865923054cc5"/>
    <p:sldId xmlns:r="http://schemas.openxmlformats.org/officeDocument/2006/relationships" id="258" r:id="R36dd92c572804a08"/>
    <p:sldId xmlns:r="http://schemas.openxmlformats.org/officeDocument/2006/relationships" id="259" r:id="R8f355c33be364397"/>
    <p:sldId xmlns:r="http://schemas.openxmlformats.org/officeDocument/2006/relationships" id="260" r:id="R66eaf04d7f944846"/>
    <p:sldId xmlns:r="http://schemas.openxmlformats.org/officeDocument/2006/relationships" id="261" r:id="R82c8daa891024e47"/>
    <p:sldId xmlns:r="http://schemas.openxmlformats.org/officeDocument/2006/relationships" id="262" r:id="Rdb2c49e825f3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ea58f2b7c484d" /><Relationship Type="http://schemas.openxmlformats.org/officeDocument/2006/relationships/slide" Target="/ppt/slides/slide1.xml" Id="R1ae2768863a74c03" /><Relationship Type="http://schemas.openxmlformats.org/officeDocument/2006/relationships/slide" Target="/ppt/slides/slide2.xml" Id="Raffb865923054cc5" /><Relationship Type="http://schemas.openxmlformats.org/officeDocument/2006/relationships/slide" Target="/ppt/slides/slide3.xml" Id="R36dd92c572804a08" /><Relationship Type="http://schemas.openxmlformats.org/officeDocument/2006/relationships/slide" Target="/ppt/slides/slide4.xml" Id="R8f355c33be364397" /><Relationship Type="http://schemas.openxmlformats.org/officeDocument/2006/relationships/slide" Target="/ppt/slides/slide5.xml" Id="R66eaf04d7f944846" /><Relationship Type="http://schemas.openxmlformats.org/officeDocument/2006/relationships/slide" Target="/ppt/slides/slide6.xml" Id="R82c8daa891024e47" /><Relationship Type="http://schemas.openxmlformats.org/officeDocument/2006/relationships/slide" Target="/ppt/slides/slide7.xml" Id="Rdb2c49e825f3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bc8742124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2d820396747f2" /><Relationship Type="http://schemas.openxmlformats.org/officeDocument/2006/relationships/theme" Target="/ppt/slideMasters/theme/theme1.xml" Id="R0693634a4b65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2d8203967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ee187d3ec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f9191d331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274558da6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3052dfba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1fdb09f35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345a3058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3e2f4f2d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ALLSIDIG ARKITEKT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ALLSIDIG ARKITEKT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HENDSETH CONNIE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ARKITEKT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Schøllers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ch@allsidigarkitekt.no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allsidigarkitekt.no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916 544 987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ARKITEKT AS</a:t>
            </a:r>
          </a:p>
        </p:txBody>
      </p:sp>
    </p:spTree>
  </p:cSld>
  <p:clrMapOvr>
    <a:masterClrMapping xmlns:a="http://schemas.openxmlformats.org/drawingml/2006/main"/>
  </p:clrMapOvr>
</p:sld>
</file>