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3c8c0afde4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eba0684fa84c53"/>
  </p:sldMasterIdLst>
  <p:sldIdLst>
    <p:sldId xmlns:r="http://schemas.openxmlformats.org/officeDocument/2006/relationships" id="256" r:id="R3b42f9b5fa8e4ced"/>
    <p:sldId xmlns:r="http://schemas.openxmlformats.org/officeDocument/2006/relationships" id="257" r:id="R8f8b40f62f81445f"/>
    <p:sldId xmlns:r="http://schemas.openxmlformats.org/officeDocument/2006/relationships" id="258" r:id="Re89547021235434c"/>
    <p:sldId xmlns:r="http://schemas.openxmlformats.org/officeDocument/2006/relationships" id="259" r:id="Rf4fc8aa1c0a441a1"/>
    <p:sldId xmlns:r="http://schemas.openxmlformats.org/officeDocument/2006/relationships" id="260" r:id="R2e3988c363f44acb"/>
    <p:sldId xmlns:r="http://schemas.openxmlformats.org/officeDocument/2006/relationships" id="261" r:id="Rd96ba543c7c04e58"/>
    <p:sldId xmlns:r="http://schemas.openxmlformats.org/officeDocument/2006/relationships" id="262" r:id="R629ad406d94b4e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ba0684fa84c53" /><Relationship Type="http://schemas.openxmlformats.org/officeDocument/2006/relationships/slide" Target="/ppt/slides/slide1.xml" Id="R3b42f9b5fa8e4ced" /><Relationship Type="http://schemas.openxmlformats.org/officeDocument/2006/relationships/slide" Target="/ppt/slides/slide2.xml" Id="R8f8b40f62f81445f" /><Relationship Type="http://schemas.openxmlformats.org/officeDocument/2006/relationships/slide" Target="/ppt/slides/slide3.xml" Id="Re89547021235434c" /><Relationship Type="http://schemas.openxmlformats.org/officeDocument/2006/relationships/slide" Target="/ppt/slides/slide4.xml" Id="Rf4fc8aa1c0a441a1" /><Relationship Type="http://schemas.openxmlformats.org/officeDocument/2006/relationships/slide" Target="/ppt/slides/slide5.xml" Id="R2e3988c363f44acb" /><Relationship Type="http://schemas.openxmlformats.org/officeDocument/2006/relationships/slide" Target="/ppt/slides/slide6.xml" Id="Rd96ba543c7c04e58" /><Relationship Type="http://schemas.openxmlformats.org/officeDocument/2006/relationships/slide" Target="/ppt/slides/slide7.xml" Id="R629ad406d94b4e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8ae0513424f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bec0e06954d0a" /><Relationship Type="http://schemas.openxmlformats.org/officeDocument/2006/relationships/theme" Target="/ppt/slideMasters/theme/theme1.xml" Id="R6fed7b9227b548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6bec0e06954d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ece21487541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8408f298e44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5b81e6818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c67f8fa5b4d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51de57a8a48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c17f0817f46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6eeecc0ef42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VERPEN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458 276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1 105 236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VERPE SIGMUND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Vreimsida 746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916 548 931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VERPEN AS</a:t>
            </a:r>
          </a:p>
        </p:txBody>
      </p:sp>
    </p:spTree>
  </p:cSld>
  <p:clrMapOvr>
    <a:masterClrMapping xmlns:a="http://schemas.openxmlformats.org/drawingml/2006/main"/>
  </p:clrMapOvr>
</p:sld>
</file>