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f17f446ce849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23c53c2e774299"/>
  </p:sldMasterIdLst>
  <p:sldIdLst>
    <p:sldId xmlns:r="http://schemas.openxmlformats.org/officeDocument/2006/relationships" id="256" r:id="R6f937c63482d4519"/>
    <p:sldId xmlns:r="http://schemas.openxmlformats.org/officeDocument/2006/relationships" id="257" r:id="R9858ac3d7c54452a"/>
    <p:sldId xmlns:r="http://schemas.openxmlformats.org/officeDocument/2006/relationships" id="258" r:id="Rbdf5cd0694ec4e45"/>
    <p:sldId xmlns:r="http://schemas.openxmlformats.org/officeDocument/2006/relationships" id="259" r:id="Rbc3bb7bfbc5b4485"/>
    <p:sldId xmlns:r="http://schemas.openxmlformats.org/officeDocument/2006/relationships" id="260" r:id="R43fe588579e14c22"/>
    <p:sldId xmlns:r="http://schemas.openxmlformats.org/officeDocument/2006/relationships" id="261" r:id="R8d334c3d92914d99"/>
    <p:sldId xmlns:r="http://schemas.openxmlformats.org/officeDocument/2006/relationships" id="262" r:id="R069a29b23c7a48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23c53c2e774299" /><Relationship Type="http://schemas.openxmlformats.org/officeDocument/2006/relationships/slide" Target="/ppt/slides/slide1.xml" Id="R6f937c63482d4519" /><Relationship Type="http://schemas.openxmlformats.org/officeDocument/2006/relationships/slide" Target="/ppt/slides/slide2.xml" Id="R9858ac3d7c54452a" /><Relationship Type="http://schemas.openxmlformats.org/officeDocument/2006/relationships/slide" Target="/ppt/slides/slide3.xml" Id="Rbdf5cd0694ec4e45" /><Relationship Type="http://schemas.openxmlformats.org/officeDocument/2006/relationships/slide" Target="/ppt/slides/slide4.xml" Id="Rbc3bb7bfbc5b4485" /><Relationship Type="http://schemas.openxmlformats.org/officeDocument/2006/relationships/slide" Target="/ppt/slides/slide5.xml" Id="R43fe588579e14c22" /><Relationship Type="http://schemas.openxmlformats.org/officeDocument/2006/relationships/slide" Target="/ppt/slides/slide6.xml" Id="R8d334c3d92914d99" /><Relationship Type="http://schemas.openxmlformats.org/officeDocument/2006/relationships/slide" Target="/ppt/slides/slide7.xml" Id="R069a29b23c7a48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a1dd5e99dd42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1a1640430433f" /><Relationship Type="http://schemas.openxmlformats.org/officeDocument/2006/relationships/theme" Target="/ppt/slideMasters/theme/theme1.xml" Id="R26cfcbf73e1641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61a164043043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6bd7bc38d4f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2871f1fa345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075341c5843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be6c5655d42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7f8aa70ca42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e6a2b6b1e4b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d46e3ff594e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FJORDTIND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FJORDTIND HOTELS AS ble etablert [år] og holder til i Tertnes.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1 464 087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4 562 931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 CONSULTING &amp; HOLDING AS  –  93,0 %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MKK HOLDING AS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Bekkjarvikveien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5114 Tertnes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916 553 420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