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06cdae42c24c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e38a97cb894a05"/>
  </p:sldMasterIdLst>
  <p:sldIdLst>
    <p:sldId xmlns:r="http://schemas.openxmlformats.org/officeDocument/2006/relationships" id="256" r:id="Rcf8b7a6a79b241ed"/>
    <p:sldId xmlns:r="http://schemas.openxmlformats.org/officeDocument/2006/relationships" id="257" r:id="Rb0348d74e9cc461b"/>
    <p:sldId xmlns:r="http://schemas.openxmlformats.org/officeDocument/2006/relationships" id="258" r:id="R2b1a8c98893c4fa7"/>
    <p:sldId xmlns:r="http://schemas.openxmlformats.org/officeDocument/2006/relationships" id="259" r:id="R21ace9952cd6479b"/>
    <p:sldId xmlns:r="http://schemas.openxmlformats.org/officeDocument/2006/relationships" id="260" r:id="R0d3fe24549cd4898"/>
    <p:sldId xmlns:r="http://schemas.openxmlformats.org/officeDocument/2006/relationships" id="261" r:id="Rd1d0886278cc4200"/>
    <p:sldId xmlns:r="http://schemas.openxmlformats.org/officeDocument/2006/relationships" id="262" r:id="Ra173b4c3beab4f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e38a97cb894a05" /><Relationship Type="http://schemas.openxmlformats.org/officeDocument/2006/relationships/slide" Target="/ppt/slides/slide1.xml" Id="Rcf8b7a6a79b241ed" /><Relationship Type="http://schemas.openxmlformats.org/officeDocument/2006/relationships/slide" Target="/ppt/slides/slide2.xml" Id="Rb0348d74e9cc461b" /><Relationship Type="http://schemas.openxmlformats.org/officeDocument/2006/relationships/slide" Target="/ppt/slides/slide3.xml" Id="R2b1a8c98893c4fa7" /><Relationship Type="http://schemas.openxmlformats.org/officeDocument/2006/relationships/slide" Target="/ppt/slides/slide4.xml" Id="R21ace9952cd6479b" /><Relationship Type="http://schemas.openxmlformats.org/officeDocument/2006/relationships/slide" Target="/ppt/slides/slide5.xml" Id="R0d3fe24549cd4898" /><Relationship Type="http://schemas.openxmlformats.org/officeDocument/2006/relationships/slide" Target="/ppt/slides/slide6.xml" Id="Rd1d0886278cc4200" /><Relationship Type="http://schemas.openxmlformats.org/officeDocument/2006/relationships/slide" Target="/ppt/slides/slide7.xml" Id="Ra173b4c3beab4f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b87ac912204a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19b1de83a4144" /><Relationship Type="http://schemas.openxmlformats.org/officeDocument/2006/relationships/theme" Target="/ppt/slideMasters/theme/theme1.xml" Id="R75449af5403f42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f19b1de83a41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f82d562aa44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1e9f12baa4f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4582f2d9244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20d6a742a46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0e9afe75e45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376ad7b7047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1d336f1c94f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RÅHOLT BYGG OG EIENDOMSSERVICE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RÅHOLT BYGG OG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RÅHOLT BYGG OG EIENDOMSSERVICE AS ble etablert [år] og holder til i Eidsvoll Verk.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RÅHOLT BYGG OG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RÅHOLT BYGG OG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RÅHOLT BYGG OG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2 426 080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−247 250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−244 310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138 204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366 593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RÅHOLT BYGG OG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STENSJØEN OLE KRISTIAN  –  93,3 %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STENSJØEN TOR ERIK B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RÅHOLT BYGG OG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Krokgutua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2074 Eidsvoll Verk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post.rbe@gmail.com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916 554 036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RÅHOLT BYGG OG EIENDOMSSERVICE AS</a:t>
            </a:r>
          </a:p>
        </p:txBody>
      </p:sp>
    </p:spTree>
  </p:cSld>
  <p:clrMapOvr>
    <a:masterClrMapping xmlns:a="http://schemas.openxmlformats.org/drawingml/2006/main"/>
  </p:clrMapOvr>
</p:sld>
</file>