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6ff495b72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738336e104abc"/>
  </p:sldMasterIdLst>
  <p:sldIdLst>
    <p:sldId xmlns:r="http://schemas.openxmlformats.org/officeDocument/2006/relationships" id="256" r:id="R3c7b925e00cf45a5"/>
    <p:sldId xmlns:r="http://schemas.openxmlformats.org/officeDocument/2006/relationships" id="257" r:id="Red3085fdb1c74433"/>
    <p:sldId xmlns:r="http://schemas.openxmlformats.org/officeDocument/2006/relationships" id="258" r:id="R56c2eb0f0ff94fa9"/>
    <p:sldId xmlns:r="http://schemas.openxmlformats.org/officeDocument/2006/relationships" id="259" r:id="R333d5b9781ed4447"/>
    <p:sldId xmlns:r="http://schemas.openxmlformats.org/officeDocument/2006/relationships" id="260" r:id="Reae979425725422c"/>
    <p:sldId xmlns:r="http://schemas.openxmlformats.org/officeDocument/2006/relationships" id="261" r:id="Ree2a803b402b47c1"/>
    <p:sldId xmlns:r="http://schemas.openxmlformats.org/officeDocument/2006/relationships" id="262" r:id="R625bc4f12ad7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738336e104abc" /><Relationship Type="http://schemas.openxmlformats.org/officeDocument/2006/relationships/slide" Target="/ppt/slides/slide1.xml" Id="R3c7b925e00cf45a5" /><Relationship Type="http://schemas.openxmlformats.org/officeDocument/2006/relationships/slide" Target="/ppt/slides/slide2.xml" Id="Red3085fdb1c74433" /><Relationship Type="http://schemas.openxmlformats.org/officeDocument/2006/relationships/slide" Target="/ppt/slides/slide3.xml" Id="R56c2eb0f0ff94fa9" /><Relationship Type="http://schemas.openxmlformats.org/officeDocument/2006/relationships/slide" Target="/ppt/slides/slide4.xml" Id="R333d5b9781ed4447" /><Relationship Type="http://schemas.openxmlformats.org/officeDocument/2006/relationships/slide" Target="/ppt/slides/slide5.xml" Id="Reae979425725422c" /><Relationship Type="http://schemas.openxmlformats.org/officeDocument/2006/relationships/slide" Target="/ppt/slides/slide6.xml" Id="Ree2a803b402b47c1" /><Relationship Type="http://schemas.openxmlformats.org/officeDocument/2006/relationships/slide" Target="/ppt/slides/slide7.xml" Id="R625bc4f12ad7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266f1d504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62fc313d4ab6" /><Relationship Type="http://schemas.openxmlformats.org/officeDocument/2006/relationships/theme" Target="/ppt/slideMasters/theme/theme1.xml" Id="Re161b79e15a4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462fc313d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dc9541e4e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d292d802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82700375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7d6b0a79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561e2f4a3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0af84cb5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19f91fe5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ROAN MASKIN AS ble etablert [år] og holder til i Roan.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23 193 610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7180 Roan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916 567 383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ROAN MASKIN AS</a:t>
            </a:r>
          </a:p>
        </p:txBody>
      </p:sp>
    </p:spTree>
  </p:cSld>
  <p:clrMapOvr>
    <a:masterClrMapping xmlns:a="http://schemas.openxmlformats.org/drawingml/2006/main"/>
  </p:clrMapOvr>
</p:sld>
</file>