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73bd5a9bf64b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e15e38dc634b60"/>
  </p:sldMasterIdLst>
  <p:sldIdLst>
    <p:sldId xmlns:r="http://schemas.openxmlformats.org/officeDocument/2006/relationships" id="256" r:id="Rcc6ee51dd6cb46d0"/>
    <p:sldId xmlns:r="http://schemas.openxmlformats.org/officeDocument/2006/relationships" id="257" r:id="R1310efb8dc83472b"/>
    <p:sldId xmlns:r="http://schemas.openxmlformats.org/officeDocument/2006/relationships" id="258" r:id="Rd599f4734a5b4dea"/>
    <p:sldId xmlns:r="http://schemas.openxmlformats.org/officeDocument/2006/relationships" id="259" r:id="R5604fa5045df43e3"/>
    <p:sldId xmlns:r="http://schemas.openxmlformats.org/officeDocument/2006/relationships" id="260" r:id="R082b7dac6be541d7"/>
    <p:sldId xmlns:r="http://schemas.openxmlformats.org/officeDocument/2006/relationships" id="261" r:id="R5cd782f21fad41df"/>
    <p:sldId xmlns:r="http://schemas.openxmlformats.org/officeDocument/2006/relationships" id="262" r:id="R1e219bc59dc84e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e15e38dc634b60" /><Relationship Type="http://schemas.openxmlformats.org/officeDocument/2006/relationships/slide" Target="/ppt/slides/slide1.xml" Id="Rcc6ee51dd6cb46d0" /><Relationship Type="http://schemas.openxmlformats.org/officeDocument/2006/relationships/slide" Target="/ppt/slides/slide2.xml" Id="R1310efb8dc83472b" /><Relationship Type="http://schemas.openxmlformats.org/officeDocument/2006/relationships/slide" Target="/ppt/slides/slide3.xml" Id="Rd599f4734a5b4dea" /><Relationship Type="http://schemas.openxmlformats.org/officeDocument/2006/relationships/slide" Target="/ppt/slides/slide4.xml" Id="R5604fa5045df43e3" /><Relationship Type="http://schemas.openxmlformats.org/officeDocument/2006/relationships/slide" Target="/ppt/slides/slide5.xml" Id="R082b7dac6be541d7" /><Relationship Type="http://schemas.openxmlformats.org/officeDocument/2006/relationships/slide" Target="/ppt/slides/slide6.xml" Id="R5cd782f21fad41df" /><Relationship Type="http://schemas.openxmlformats.org/officeDocument/2006/relationships/slide" Target="/ppt/slides/slide7.xml" Id="R1e219bc59dc84e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6d8d50fe8e49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7e1d364354773" /><Relationship Type="http://schemas.openxmlformats.org/officeDocument/2006/relationships/theme" Target="/ppt/slideMasters/theme/theme1.xml" Id="R7380b957fa0741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57e1d3643547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3552af16749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6e14afe384b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d5198298448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b29a8ace74b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7b3582b6842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8bcd4589241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4517f6ec048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AMANDA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AMANDA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AMANDA REGNSKAP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AMANDA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AMANDA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AMANDA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11 695 586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859 819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635 259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1 398 777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3 815 953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AMANDA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 PLUSS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AMANDA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Skjoldavegen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5522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916 569 742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AMANDA REGNSKAP AS</a:t>
            </a:r>
          </a:p>
        </p:txBody>
      </p:sp>
    </p:spTree>
  </p:cSld>
  <p:clrMapOvr>
    <a:masterClrMapping xmlns:a="http://schemas.openxmlformats.org/drawingml/2006/main"/>
  </p:clrMapOvr>
</p:sld>
</file>