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1cf94d5d6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6619fd82a46f6"/>
  </p:sldMasterIdLst>
  <p:sldIdLst>
    <p:sldId xmlns:r="http://schemas.openxmlformats.org/officeDocument/2006/relationships" id="256" r:id="R876e8983d8a940da"/>
    <p:sldId xmlns:r="http://schemas.openxmlformats.org/officeDocument/2006/relationships" id="257" r:id="R9d63c8a3613540a0"/>
    <p:sldId xmlns:r="http://schemas.openxmlformats.org/officeDocument/2006/relationships" id="258" r:id="Raab3c936695f4c1c"/>
    <p:sldId xmlns:r="http://schemas.openxmlformats.org/officeDocument/2006/relationships" id="259" r:id="Rc572f22eb9aa458f"/>
    <p:sldId xmlns:r="http://schemas.openxmlformats.org/officeDocument/2006/relationships" id="260" r:id="Rda117afdc04249de"/>
    <p:sldId xmlns:r="http://schemas.openxmlformats.org/officeDocument/2006/relationships" id="261" r:id="R2080915e986f4154"/>
    <p:sldId xmlns:r="http://schemas.openxmlformats.org/officeDocument/2006/relationships" id="262" r:id="Rc10449679ab2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6619fd82a46f6" /><Relationship Type="http://schemas.openxmlformats.org/officeDocument/2006/relationships/slide" Target="/ppt/slides/slide1.xml" Id="R876e8983d8a940da" /><Relationship Type="http://schemas.openxmlformats.org/officeDocument/2006/relationships/slide" Target="/ppt/slides/slide2.xml" Id="R9d63c8a3613540a0" /><Relationship Type="http://schemas.openxmlformats.org/officeDocument/2006/relationships/slide" Target="/ppt/slides/slide3.xml" Id="Raab3c936695f4c1c" /><Relationship Type="http://schemas.openxmlformats.org/officeDocument/2006/relationships/slide" Target="/ppt/slides/slide4.xml" Id="Rc572f22eb9aa458f" /><Relationship Type="http://schemas.openxmlformats.org/officeDocument/2006/relationships/slide" Target="/ppt/slides/slide5.xml" Id="Rda117afdc04249de" /><Relationship Type="http://schemas.openxmlformats.org/officeDocument/2006/relationships/slide" Target="/ppt/slides/slide6.xml" Id="R2080915e986f4154" /><Relationship Type="http://schemas.openxmlformats.org/officeDocument/2006/relationships/slide" Target="/ppt/slides/slide7.xml" Id="Rc10449679ab2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a8cf65987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546d505d4960" /><Relationship Type="http://schemas.openxmlformats.org/officeDocument/2006/relationships/theme" Target="/ppt/slideMasters/theme/theme1.xml" Id="R442ca859dc98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e546d505d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fad241a65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32db46a9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6a51a743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98d55909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1c7da4cf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a2c0d9a840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f1fc953df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DBP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DBP GRUPPEN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6 419 243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LUMO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IMPERIUM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DBP GRUPPEN AS</a:t>
            </a:r>
          </a:p>
        </p:txBody>
      </p:sp>
    </p:spTree>
  </p:cSld>
  <p:clrMapOvr>
    <a:masterClrMapping xmlns:a="http://schemas.openxmlformats.org/drawingml/2006/main"/>
  </p:clrMapOvr>
</p:sld>
</file>