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7552c7257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effdf24bb466b"/>
  </p:sldMasterIdLst>
  <p:sldIdLst>
    <p:sldId xmlns:r="http://schemas.openxmlformats.org/officeDocument/2006/relationships" id="256" r:id="R9c9dd85a313a4cb5"/>
    <p:sldId xmlns:r="http://schemas.openxmlformats.org/officeDocument/2006/relationships" id="257" r:id="R51ace542bc314020"/>
    <p:sldId xmlns:r="http://schemas.openxmlformats.org/officeDocument/2006/relationships" id="258" r:id="R1756e17ca4a343c3"/>
    <p:sldId xmlns:r="http://schemas.openxmlformats.org/officeDocument/2006/relationships" id="259" r:id="R91cf306f09d64ade"/>
    <p:sldId xmlns:r="http://schemas.openxmlformats.org/officeDocument/2006/relationships" id="260" r:id="Rd31ee1a1cffc4b30"/>
    <p:sldId xmlns:r="http://schemas.openxmlformats.org/officeDocument/2006/relationships" id="261" r:id="Ra2d0fae3291345de"/>
    <p:sldId xmlns:r="http://schemas.openxmlformats.org/officeDocument/2006/relationships" id="262" r:id="Rbb5e34556283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effdf24bb466b" /><Relationship Type="http://schemas.openxmlformats.org/officeDocument/2006/relationships/slide" Target="/ppt/slides/slide1.xml" Id="R9c9dd85a313a4cb5" /><Relationship Type="http://schemas.openxmlformats.org/officeDocument/2006/relationships/slide" Target="/ppt/slides/slide2.xml" Id="R51ace542bc314020" /><Relationship Type="http://schemas.openxmlformats.org/officeDocument/2006/relationships/slide" Target="/ppt/slides/slide3.xml" Id="R1756e17ca4a343c3" /><Relationship Type="http://schemas.openxmlformats.org/officeDocument/2006/relationships/slide" Target="/ppt/slides/slide4.xml" Id="R91cf306f09d64ade" /><Relationship Type="http://schemas.openxmlformats.org/officeDocument/2006/relationships/slide" Target="/ppt/slides/slide5.xml" Id="Rd31ee1a1cffc4b30" /><Relationship Type="http://schemas.openxmlformats.org/officeDocument/2006/relationships/slide" Target="/ppt/slides/slide6.xml" Id="Ra2d0fae3291345de" /><Relationship Type="http://schemas.openxmlformats.org/officeDocument/2006/relationships/slide" Target="/ppt/slides/slide7.xml" Id="Rbb5e34556283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ffd403cc3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d7fcc7f54d6d" /><Relationship Type="http://schemas.openxmlformats.org/officeDocument/2006/relationships/theme" Target="/ppt/slideMasters/theme/theme1.xml" Id="R7f07bb85902e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ad7fcc7f5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c8a22598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6538d011c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a8339e472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2f5d113f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54e4aacf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6add0b24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6ab9e98a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VALLDAL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 FJORDHOTELL DRIFT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16 271 191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