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d948111bde40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01912a734b4a10"/>
  </p:sldMasterIdLst>
  <p:sldIdLst>
    <p:sldId xmlns:r="http://schemas.openxmlformats.org/officeDocument/2006/relationships" id="256" r:id="Rd3d73e63cf2a415f"/>
    <p:sldId xmlns:r="http://schemas.openxmlformats.org/officeDocument/2006/relationships" id="257" r:id="R99c1893761be48e5"/>
    <p:sldId xmlns:r="http://schemas.openxmlformats.org/officeDocument/2006/relationships" id="258" r:id="Rb8e7819f42284a66"/>
    <p:sldId xmlns:r="http://schemas.openxmlformats.org/officeDocument/2006/relationships" id="259" r:id="R8f132db37caa4ec0"/>
    <p:sldId xmlns:r="http://schemas.openxmlformats.org/officeDocument/2006/relationships" id="260" r:id="R42e7a2fc6cc2459d"/>
    <p:sldId xmlns:r="http://schemas.openxmlformats.org/officeDocument/2006/relationships" id="261" r:id="R175e690236354cef"/>
    <p:sldId xmlns:r="http://schemas.openxmlformats.org/officeDocument/2006/relationships" id="262" r:id="R6501909d643140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01912a734b4a10" /><Relationship Type="http://schemas.openxmlformats.org/officeDocument/2006/relationships/slide" Target="/ppt/slides/slide1.xml" Id="Rd3d73e63cf2a415f" /><Relationship Type="http://schemas.openxmlformats.org/officeDocument/2006/relationships/slide" Target="/ppt/slides/slide2.xml" Id="R99c1893761be48e5" /><Relationship Type="http://schemas.openxmlformats.org/officeDocument/2006/relationships/slide" Target="/ppt/slides/slide3.xml" Id="Rb8e7819f42284a66" /><Relationship Type="http://schemas.openxmlformats.org/officeDocument/2006/relationships/slide" Target="/ppt/slides/slide4.xml" Id="R8f132db37caa4ec0" /><Relationship Type="http://schemas.openxmlformats.org/officeDocument/2006/relationships/slide" Target="/ppt/slides/slide5.xml" Id="R42e7a2fc6cc2459d" /><Relationship Type="http://schemas.openxmlformats.org/officeDocument/2006/relationships/slide" Target="/ppt/slides/slide6.xml" Id="R175e690236354cef" /><Relationship Type="http://schemas.openxmlformats.org/officeDocument/2006/relationships/slide" Target="/ppt/slides/slide7.xml" Id="R6501909d643140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92a09bd87747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96d8ab565429e" /><Relationship Type="http://schemas.openxmlformats.org/officeDocument/2006/relationships/theme" Target="/ppt/slideMasters/theme/theme1.xml" Id="R932af1ae11474e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596d8ab56542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5ca56302d42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ba630ccb247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52ebb09fb40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613c755a34e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579c7feef4e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cf663d9ed4d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fc9ccbb634a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TARJE HATLEM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TARJE HATLEM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TARJE HATLEM AS ble etablert [år] og holder til i Fyllingsdalen.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TARJE HATLEM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TARJE HATLEM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TARJE HATLEM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10 208 665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−2 360 138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−2 768 565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−2 264 528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2 811 374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TARJE HATLEM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HATLEM TARJE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TARJE HATLEM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Hammarskjölds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5144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916 582 625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TARJE HATLEM AS</a:t>
            </a:r>
          </a:p>
        </p:txBody>
      </p:sp>
    </p:spTree>
  </p:cSld>
  <p:clrMapOvr>
    <a:masterClrMapping xmlns:a="http://schemas.openxmlformats.org/drawingml/2006/main"/>
  </p:clrMapOvr>
</p:sld>
</file>