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34db18d1c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988987b454b7d"/>
  </p:sldMasterIdLst>
  <p:sldIdLst>
    <p:sldId xmlns:r="http://schemas.openxmlformats.org/officeDocument/2006/relationships" id="256" r:id="R979aa6783b4746af"/>
    <p:sldId xmlns:r="http://schemas.openxmlformats.org/officeDocument/2006/relationships" id="257" r:id="R3c340cd3403c49a3"/>
    <p:sldId xmlns:r="http://schemas.openxmlformats.org/officeDocument/2006/relationships" id="258" r:id="R3189d4ee88e44aa5"/>
    <p:sldId xmlns:r="http://schemas.openxmlformats.org/officeDocument/2006/relationships" id="259" r:id="R2c6a408ad20545ee"/>
    <p:sldId xmlns:r="http://schemas.openxmlformats.org/officeDocument/2006/relationships" id="260" r:id="R35389037047340cd"/>
    <p:sldId xmlns:r="http://schemas.openxmlformats.org/officeDocument/2006/relationships" id="261" r:id="R6778ff87660448dd"/>
    <p:sldId xmlns:r="http://schemas.openxmlformats.org/officeDocument/2006/relationships" id="262" r:id="R8ee3135218ca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988987b454b7d" /><Relationship Type="http://schemas.openxmlformats.org/officeDocument/2006/relationships/slide" Target="/ppt/slides/slide1.xml" Id="R979aa6783b4746af" /><Relationship Type="http://schemas.openxmlformats.org/officeDocument/2006/relationships/slide" Target="/ppt/slides/slide2.xml" Id="R3c340cd3403c49a3" /><Relationship Type="http://schemas.openxmlformats.org/officeDocument/2006/relationships/slide" Target="/ppt/slides/slide3.xml" Id="R3189d4ee88e44aa5" /><Relationship Type="http://schemas.openxmlformats.org/officeDocument/2006/relationships/slide" Target="/ppt/slides/slide4.xml" Id="R2c6a408ad20545ee" /><Relationship Type="http://schemas.openxmlformats.org/officeDocument/2006/relationships/slide" Target="/ppt/slides/slide5.xml" Id="R35389037047340cd" /><Relationship Type="http://schemas.openxmlformats.org/officeDocument/2006/relationships/slide" Target="/ppt/slides/slide6.xml" Id="R6778ff87660448dd" /><Relationship Type="http://schemas.openxmlformats.org/officeDocument/2006/relationships/slide" Target="/ppt/slides/slide7.xml" Id="R8ee3135218ca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95a0ef1fd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8e61ba334471" /><Relationship Type="http://schemas.openxmlformats.org/officeDocument/2006/relationships/theme" Target="/ppt/slideMasters/theme/theme1.xml" Id="Rb1e9a624cb74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68e61ba33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69d96fa91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0cd7df0b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215dae474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ae758a5f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a927a05e9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eadfa971d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d207b2e01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VVS EKSPERT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VVS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VVS EKSPERT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VVS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VVS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VVS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−1 159 234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VVS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MARIARATNAM JEYARATNAM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VVS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Hestefaret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916 583 729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VVS EKSPERT AS</a:t>
            </a:r>
          </a:p>
        </p:txBody>
      </p:sp>
    </p:spTree>
  </p:cSld>
  <p:clrMapOvr>
    <a:masterClrMapping xmlns:a="http://schemas.openxmlformats.org/drawingml/2006/main"/>
  </p:clrMapOvr>
</p:sld>
</file>