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4026fece0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390f7bdca44f1"/>
  </p:sldMasterIdLst>
  <p:sldIdLst>
    <p:sldId xmlns:r="http://schemas.openxmlformats.org/officeDocument/2006/relationships" id="256" r:id="Rd9a51872f8c14219"/>
    <p:sldId xmlns:r="http://schemas.openxmlformats.org/officeDocument/2006/relationships" id="257" r:id="Ra2e74629738f4cdf"/>
    <p:sldId xmlns:r="http://schemas.openxmlformats.org/officeDocument/2006/relationships" id="258" r:id="R06120ee5647b4c2c"/>
    <p:sldId xmlns:r="http://schemas.openxmlformats.org/officeDocument/2006/relationships" id="259" r:id="Rb684f6cc0c004c31"/>
    <p:sldId xmlns:r="http://schemas.openxmlformats.org/officeDocument/2006/relationships" id="260" r:id="Rd73669f31ad24d11"/>
    <p:sldId xmlns:r="http://schemas.openxmlformats.org/officeDocument/2006/relationships" id="261" r:id="R301256e31c1f4a8a"/>
    <p:sldId xmlns:r="http://schemas.openxmlformats.org/officeDocument/2006/relationships" id="262" r:id="Ra8fa1118c096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390f7bdca44f1" /><Relationship Type="http://schemas.openxmlformats.org/officeDocument/2006/relationships/slide" Target="/ppt/slides/slide1.xml" Id="Rd9a51872f8c14219" /><Relationship Type="http://schemas.openxmlformats.org/officeDocument/2006/relationships/slide" Target="/ppt/slides/slide2.xml" Id="Ra2e74629738f4cdf" /><Relationship Type="http://schemas.openxmlformats.org/officeDocument/2006/relationships/slide" Target="/ppt/slides/slide3.xml" Id="R06120ee5647b4c2c" /><Relationship Type="http://schemas.openxmlformats.org/officeDocument/2006/relationships/slide" Target="/ppt/slides/slide4.xml" Id="Rb684f6cc0c004c31" /><Relationship Type="http://schemas.openxmlformats.org/officeDocument/2006/relationships/slide" Target="/ppt/slides/slide5.xml" Id="Rd73669f31ad24d11" /><Relationship Type="http://schemas.openxmlformats.org/officeDocument/2006/relationships/slide" Target="/ppt/slides/slide6.xml" Id="R301256e31c1f4a8a" /><Relationship Type="http://schemas.openxmlformats.org/officeDocument/2006/relationships/slide" Target="/ppt/slides/slide7.xml" Id="Ra8fa1118c096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ebb4ef54546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e606c61bd44b2" /><Relationship Type="http://schemas.openxmlformats.org/officeDocument/2006/relationships/theme" Target="/ppt/slideMasters/theme/theme1.xml" Id="R6c92a9cfd708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e606c61bd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6c0bc82dc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82170a78b42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e45ab105b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e0fabd1c549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c263d9bde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7f76106be41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19ddccc54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JOMAHO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67 555 749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181 599 234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191 627 260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JOHAN MARCUS BEER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KRISTINE BEER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Beer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