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cc2a43b5ef49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9a28a58ec342e7"/>
  </p:sldMasterIdLst>
  <p:sldIdLst>
    <p:sldId xmlns:r="http://schemas.openxmlformats.org/officeDocument/2006/relationships" id="256" r:id="R3f7d8f0536a14a15"/>
    <p:sldId xmlns:r="http://schemas.openxmlformats.org/officeDocument/2006/relationships" id="257" r:id="Rdd5493ec783e4e3a"/>
    <p:sldId xmlns:r="http://schemas.openxmlformats.org/officeDocument/2006/relationships" id="258" r:id="R8cb935eadd5247f1"/>
    <p:sldId xmlns:r="http://schemas.openxmlformats.org/officeDocument/2006/relationships" id="259" r:id="R0f8429a6c18e453b"/>
    <p:sldId xmlns:r="http://schemas.openxmlformats.org/officeDocument/2006/relationships" id="260" r:id="R51a314dd51e34d0e"/>
    <p:sldId xmlns:r="http://schemas.openxmlformats.org/officeDocument/2006/relationships" id="261" r:id="Rb4a3d11dfa394b67"/>
    <p:sldId xmlns:r="http://schemas.openxmlformats.org/officeDocument/2006/relationships" id="262" r:id="Re12a00f97c0840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9a28a58ec342e7" /><Relationship Type="http://schemas.openxmlformats.org/officeDocument/2006/relationships/slide" Target="/ppt/slides/slide1.xml" Id="R3f7d8f0536a14a15" /><Relationship Type="http://schemas.openxmlformats.org/officeDocument/2006/relationships/slide" Target="/ppt/slides/slide2.xml" Id="Rdd5493ec783e4e3a" /><Relationship Type="http://schemas.openxmlformats.org/officeDocument/2006/relationships/slide" Target="/ppt/slides/slide3.xml" Id="R8cb935eadd5247f1" /><Relationship Type="http://schemas.openxmlformats.org/officeDocument/2006/relationships/slide" Target="/ppt/slides/slide4.xml" Id="R0f8429a6c18e453b" /><Relationship Type="http://schemas.openxmlformats.org/officeDocument/2006/relationships/slide" Target="/ppt/slides/slide5.xml" Id="R51a314dd51e34d0e" /><Relationship Type="http://schemas.openxmlformats.org/officeDocument/2006/relationships/slide" Target="/ppt/slides/slide6.xml" Id="Rb4a3d11dfa394b67" /><Relationship Type="http://schemas.openxmlformats.org/officeDocument/2006/relationships/slide" Target="/ppt/slides/slide7.xml" Id="Re12a00f97c0840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a31532abf14e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086e45bf648c1" /><Relationship Type="http://schemas.openxmlformats.org/officeDocument/2006/relationships/theme" Target="/ppt/slideMasters/theme/theme1.xml" Id="R45b43fe106b740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c086e45bf648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c3c6f799947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00a173c8340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4a9953d5545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7076f8dbd42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61b7c1ba34f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46c9c50364e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d61e2b1b548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SYKLUS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SYKLUS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SYKLUS INVEST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SYKLUS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SYKLUS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SYKLUS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210 661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555 653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SYKLUS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GLENN SLYDAL JOHANSEN  –  86,4 %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HSIN-LING TSAI  –  13,6 %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SYKLUS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Glenn Slydal Johansen, Dampsagveien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2004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916 587 600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SYKLUS INVEST AS</a:t>
            </a:r>
          </a:p>
        </p:txBody>
      </p:sp>
    </p:spTree>
  </p:cSld>
  <p:clrMapOvr>
    <a:masterClrMapping xmlns:a="http://schemas.openxmlformats.org/drawingml/2006/main"/>
  </p:clrMapOvr>
</p:sld>
</file>