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cd4ff6ba044e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75f8b82000466a"/>
  </p:sldMasterIdLst>
  <p:sldIdLst>
    <p:sldId xmlns:r="http://schemas.openxmlformats.org/officeDocument/2006/relationships" id="256" r:id="R9bc2d1fab6694591"/>
    <p:sldId xmlns:r="http://schemas.openxmlformats.org/officeDocument/2006/relationships" id="257" r:id="R082b0eda57bd4bde"/>
    <p:sldId xmlns:r="http://schemas.openxmlformats.org/officeDocument/2006/relationships" id="258" r:id="Rd769d5d52a5a4b35"/>
    <p:sldId xmlns:r="http://schemas.openxmlformats.org/officeDocument/2006/relationships" id="259" r:id="R6c39b16da50949c0"/>
    <p:sldId xmlns:r="http://schemas.openxmlformats.org/officeDocument/2006/relationships" id="260" r:id="R27d05fb4e9934e6a"/>
    <p:sldId xmlns:r="http://schemas.openxmlformats.org/officeDocument/2006/relationships" id="261" r:id="R15501e05872446db"/>
    <p:sldId xmlns:r="http://schemas.openxmlformats.org/officeDocument/2006/relationships" id="262" r:id="Rd884648d6e5a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5f8b82000466a" /><Relationship Type="http://schemas.openxmlformats.org/officeDocument/2006/relationships/slide" Target="/ppt/slides/slide1.xml" Id="R9bc2d1fab6694591" /><Relationship Type="http://schemas.openxmlformats.org/officeDocument/2006/relationships/slide" Target="/ppt/slides/slide2.xml" Id="R082b0eda57bd4bde" /><Relationship Type="http://schemas.openxmlformats.org/officeDocument/2006/relationships/slide" Target="/ppt/slides/slide3.xml" Id="Rd769d5d52a5a4b35" /><Relationship Type="http://schemas.openxmlformats.org/officeDocument/2006/relationships/slide" Target="/ppt/slides/slide4.xml" Id="R6c39b16da50949c0" /><Relationship Type="http://schemas.openxmlformats.org/officeDocument/2006/relationships/slide" Target="/ppt/slides/slide5.xml" Id="R27d05fb4e9934e6a" /><Relationship Type="http://schemas.openxmlformats.org/officeDocument/2006/relationships/slide" Target="/ppt/slides/slide6.xml" Id="R15501e05872446db" /><Relationship Type="http://schemas.openxmlformats.org/officeDocument/2006/relationships/slide" Target="/ppt/slides/slide7.xml" Id="Rd884648d6e5a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669321d9d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5e4acfb4b496b" /><Relationship Type="http://schemas.openxmlformats.org/officeDocument/2006/relationships/theme" Target="/ppt/slideMasters/theme/theme1.xml" Id="Rd7efb6bb816840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5e4acfb4b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1bb375bd6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b287a45e84c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785b29046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791cc547e4d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7ce58cb594b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e2ebbf8e64e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6f600e4bf47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60 005 828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7 148 752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4 888 102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28 953 450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