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ab4c8e601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261604c194b58"/>
  </p:sldMasterIdLst>
  <p:sldIdLst>
    <p:sldId xmlns:r="http://schemas.openxmlformats.org/officeDocument/2006/relationships" id="256" r:id="R0682637d6fa94b1b"/>
    <p:sldId xmlns:r="http://schemas.openxmlformats.org/officeDocument/2006/relationships" id="257" r:id="Ra5030b96678d4db5"/>
    <p:sldId xmlns:r="http://schemas.openxmlformats.org/officeDocument/2006/relationships" id="258" r:id="R5b25fd1c6ee64024"/>
    <p:sldId xmlns:r="http://schemas.openxmlformats.org/officeDocument/2006/relationships" id="259" r:id="R6efa0d65521a4e51"/>
    <p:sldId xmlns:r="http://schemas.openxmlformats.org/officeDocument/2006/relationships" id="260" r:id="Rffb9936a3f874466"/>
    <p:sldId xmlns:r="http://schemas.openxmlformats.org/officeDocument/2006/relationships" id="261" r:id="R10704b988b194deb"/>
    <p:sldId xmlns:r="http://schemas.openxmlformats.org/officeDocument/2006/relationships" id="262" r:id="R0cdfefdf9d42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261604c194b58" /><Relationship Type="http://schemas.openxmlformats.org/officeDocument/2006/relationships/slide" Target="/ppt/slides/slide1.xml" Id="R0682637d6fa94b1b" /><Relationship Type="http://schemas.openxmlformats.org/officeDocument/2006/relationships/slide" Target="/ppt/slides/slide2.xml" Id="Ra5030b96678d4db5" /><Relationship Type="http://schemas.openxmlformats.org/officeDocument/2006/relationships/slide" Target="/ppt/slides/slide3.xml" Id="R5b25fd1c6ee64024" /><Relationship Type="http://schemas.openxmlformats.org/officeDocument/2006/relationships/slide" Target="/ppt/slides/slide4.xml" Id="R6efa0d65521a4e51" /><Relationship Type="http://schemas.openxmlformats.org/officeDocument/2006/relationships/slide" Target="/ppt/slides/slide5.xml" Id="Rffb9936a3f874466" /><Relationship Type="http://schemas.openxmlformats.org/officeDocument/2006/relationships/slide" Target="/ppt/slides/slide6.xml" Id="R10704b988b194deb" /><Relationship Type="http://schemas.openxmlformats.org/officeDocument/2006/relationships/slide" Target="/ppt/slides/slide7.xml" Id="R0cdfefdf9d42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78f83ae02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dd4427d7c4184" /><Relationship Type="http://schemas.openxmlformats.org/officeDocument/2006/relationships/theme" Target="/ppt/slideMasters/theme/theme1.xml" Id="R8545fb42a112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dd4427d7c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dd155761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23f0aa56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00356c479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3327daa2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f17460fa5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e728ae09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38de9aa7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SEMHA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12 411 240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32 614 752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THUNHEIM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916 590 040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