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258fb716b84c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dcf3de67d64af2"/>
  </p:sldMasterIdLst>
  <p:sldIdLst>
    <p:sldId xmlns:r="http://schemas.openxmlformats.org/officeDocument/2006/relationships" id="256" r:id="R829896e57082435f"/>
    <p:sldId xmlns:r="http://schemas.openxmlformats.org/officeDocument/2006/relationships" id="257" r:id="R2bdb19018fec4b73"/>
    <p:sldId xmlns:r="http://schemas.openxmlformats.org/officeDocument/2006/relationships" id="258" r:id="Ra2a4e5490b9e47c5"/>
    <p:sldId xmlns:r="http://schemas.openxmlformats.org/officeDocument/2006/relationships" id="259" r:id="Rc9ac53b95da64aaf"/>
    <p:sldId xmlns:r="http://schemas.openxmlformats.org/officeDocument/2006/relationships" id="260" r:id="Rdd9ca971963947c6"/>
    <p:sldId xmlns:r="http://schemas.openxmlformats.org/officeDocument/2006/relationships" id="261" r:id="Rd3a510e2c14d43e2"/>
    <p:sldId xmlns:r="http://schemas.openxmlformats.org/officeDocument/2006/relationships" id="262" r:id="R43da5227ddda40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dcf3de67d64af2" /><Relationship Type="http://schemas.openxmlformats.org/officeDocument/2006/relationships/slide" Target="/ppt/slides/slide1.xml" Id="R829896e57082435f" /><Relationship Type="http://schemas.openxmlformats.org/officeDocument/2006/relationships/slide" Target="/ppt/slides/slide2.xml" Id="R2bdb19018fec4b73" /><Relationship Type="http://schemas.openxmlformats.org/officeDocument/2006/relationships/slide" Target="/ppt/slides/slide3.xml" Id="Ra2a4e5490b9e47c5" /><Relationship Type="http://schemas.openxmlformats.org/officeDocument/2006/relationships/slide" Target="/ppt/slides/slide4.xml" Id="Rc9ac53b95da64aaf" /><Relationship Type="http://schemas.openxmlformats.org/officeDocument/2006/relationships/slide" Target="/ppt/slides/slide5.xml" Id="Rdd9ca971963947c6" /><Relationship Type="http://schemas.openxmlformats.org/officeDocument/2006/relationships/slide" Target="/ppt/slides/slide6.xml" Id="Rd3a510e2c14d43e2" /><Relationship Type="http://schemas.openxmlformats.org/officeDocument/2006/relationships/slide" Target="/ppt/slides/slide7.xml" Id="R43da5227ddda40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160a56a91043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5a9ae124e4ab8" /><Relationship Type="http://schemas.openxmlformats.org/officeDocument/2006/relationships/theme" Target="/ppt/slideMasters/theme/theme1.xml" Id="Rc62e8c58337546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15a9ae124e4a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802b8298549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ec7aaa1c34f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39dc5d86849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a33ed8d284a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f186562a841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f7eeffea94c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3a509072749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RØRKUNST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RØRKUNST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RØRKUNST AS ble etablert [år] og holder til i Eiksmarka.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RØRKUNST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RØRKUNST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RØRKUNST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−91 915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591 511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614 703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RØRKUNST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PALSSON THORSTEINN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RØRKUNST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Fossumhavene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1359 Eiksmarka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916 593 864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RØRKUNST AS</a:t>
            </a:r>
          </a:p>
        </p:txBody>
      </p:sp>
    </p:spTree>
  </p:cSld>
  <p:clrMapOvr>
    <a:masterClrMapping xmlns:a="http://schemas.openxmlformats.org/drawingml/2006/main"/>
  </p:clrMapOvr>
</p:sld>
</file>