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044d71606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6754e45e0488d"/>
  </p:sldMasterIdLst>
  <p:sldIdLst>
    <p:sldId xmlns:r="http://schemas.openxmlformats.org/officeDocument/2006/relationships" id="256" r:id="R27b1a2caa8d84515"/>
    <p:sldId xmlns:r="http://schemas.openxmlformats.org/officeDocument/2006/relationships" id="257" r:id="R78903edfe5a34736"/>
    <p:sldId xmlns:r="http://schemas.openxmlformats.org/officeDocument/2006/relationships" id="258" r:id="R2008d82d81724e16"/>
    <p:sldId xmlns:r="http://schemas.openxmlformats.org/officeDocument/2006/relationships" id="259" r:id="R2ea8b9de3f2541db"/>
    <p:sldId xmlns:r="http://schemas.openxmlformats.org/officeDocument/2006/relationships" id="260" r:id="Re473eec06f1d4252"/>
    <p:sldId xmlns:r="http://schemas.openxmlformats.org/officeDocument/2006/relationships" id="261" r:id="Rfef1b811f6a74685"/>
    <p:sldId xmlns:r="http://schemas.openxmlformats.org/officeDocument/2006/relationships" id="262" r:id="Rfb3fd93dfece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6754e45e0488d" /><Relationship Type="http://schemas.openxmlformats.org/officeDocument/2006/relationships/slide" Target="/ppt/slides/slide1.xml" Id="R27b1a2caa8d84515" /><Relationship Type="http://schemas.openxmlformats.org/officeDocument/2006/relationships/slide" Target="/ppt/slides/slide2.xml" Id="R78903edfe5a34736" /><Relationship Type="http://schemas.openxmlformats.org/officeDocument/2006/relationships/slide" Target="/ppt/slides/slide3.xml" Id="R2008d82d81724e16" /><Relationship Type="http://schemas.openxmlformats.org/officeDocument/2006/relationships/slide" Target="/ppt/slides/slide4.xml" Id="R2ea8b9de3f2541db" /><Relationship Type="http://schemas.openxmlformats.org/officeDocument/2006/relationships/slide" Target="/ppt/slides/slide5.xml" Id="Re473eec06f1d4252" /><Relationship Type="http://schemas.openxmlformats.org/officeDocument/2006/relationships/slide" Target="/ppt/slides/slide6.xml" Id="Rfef1b811f6a74685" /><Relationship Type="http://schemas.openxmlformats.org/officeDocument/2006/relationships/slide" Target="/ppt/slides/slide7.xml" Id="Rfb3fd93dfece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6c9132a5c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237a25a8c4c1d" /><Relationship Type="http://schemas.openxmlformats.org/officeDocument/2006/relationships/theme" Target="/ppt/slideMasters/theme/theme1.xml" Id="R0a7f00a63236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237a25a8c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4eb7abbb2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d4df280b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a48086906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0e179b46b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ef471789a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649fac1d2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b6213321a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11 768 121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1 626 081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WIACEK MAREK IGNACY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4bygg.as@gmail.com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916 594 038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