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3c5b444ba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41c0873c8b48c3"/>
  </p:sldMasterIdLst>
  <p:sldIdLst>
    <p:sldId xmlns:r="http://schemas.openxmlformats.org/officeDocument/2006/relationships" id="256" r:id="R977980ec7c964c80"/>
    <p:sldId xmlns:r="http://schemas.openxmlformats.org/officeDocument/2006/relationships" id="257" r:id="Ra4bc2a54b8494d21"/>
    <p:sldId xmlns:r="http://schemas.openxmlformats.org/officeDocument/2006/relationships" id="258" r:id="Rc5ea89b4365f48cf"/>
    <p:sldId xmlns:r="http://schemas.openxmlformats.org/officeDocument/2006/relationships" id="259" r:id="Rb8fb3c24d855476c"/>
    <p:sldId xmlns:r="http://schemas.openxmlformats.org/officeDocument/2006/relationships" id="260" r:id="R8eebb98b013c40c4"/>
    <p:sldId xmlns:r="http://schemas.openxmlformats.org/officeDocument/2006/relationships" id="261" r:id="Rb8fc0d0a21a34b6f"/>
    <p:sldId xmlns:r="http://schemas.openxmlformats.org/officeDocument/2006/relationships" id="262" r:id="R43aef542c9e2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1c0873c8b48c3" /><Relationship Type="http://schemas.openxmlformats.org/officeDocument/2006/relationships/slide" Target="/ppt/slides/slide1.xml" Id="R977980ec7c964c80" /><Relationship Type="http://schemas.openxmlformats.org/officeDocument/2006/relationships/slide" Target="/ppt/slides/slide2.xml" Id="Ra4bc2a54b8494d21" /><Relationship Type="http://schemas.openxmlformats.org/officeDocument/2006/relationships/slide" Target="/ppt/slides/slide3.xml" Id="Rc5ea89b4365f48cf" /><Relationship Type="http://schemas.openxmlformats.org/officeDocument/2006/relationships/slide" Target="/ppt/slides/slide4.xml" Id="Rb8fb3c24d855476c" /><Relationship Type="http://schemas.openxmlformats.org/officeDocument/2006/relationships/slide" Target="/ppt/slides/slide5.xml" Id="R8eebb98b013c40c4" /><Relationship Type="http://schemas.openxmlformats.org/officeDocument/2006/relationships/slide" Target="/ppt/slides/slide6.xml" Id="Rb8fc0d0a21a34b6f" /><Relationship Type="http://schemas.openxmlformats.org/officeDocument/2006/relationships/slide" Target="/ppt/slides/slide7.xml" Id="R43aef542c9e2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308c7f055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afab64c2f4a3f" /><Relationship Type="http://schemas.openxmlformats.org/officeDocument/2006/relationships/theme" Target="/ppt/slideMasters/theme/theme1.xml" Id="Rb1875459a803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afab64c2f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cc3846e2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ed2b2e1eb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d3ba4ba1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35a57ae4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492d09fa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deb9f2ac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9fa02b84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DOKKEN BYGG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BYGG OG ANLEGG AS ble etablert [år] og holder til i Reinli.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43 594 014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−8 938 414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−8 618 940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DOKKEN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Hagagrendvegen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2933 Reinli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916 594 631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BYGG OG ANLEGG AS</a:t>
            </a:r>
          </a:p>
        </p:txBody>
      </p:sp>
    </p:spTree>
  </p:cSld>
  <p:clrMapOvr>
    <a:masterClrMapping xmlns:a="http://schemas.openxmlformats.org/drawingml/2006/main"/>
  </p:clrMapOvr>
</p:sld>
</file>