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fc2eb3cc5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fe9d112ac4684"/>
  </p:sldMasterIdLst>
  <p:sldIdLst>
    <p:sldId xmlns:r="http://schemas.openxmlformats.org/officeDocument/2006/relationships" id="256" r:id="Rfc8fc71c8b604dea"/>
    <p:sldId xmlns:r="http://schemas.openxmlformats.org/officeDocument/2006/relationships" id="257" r:id="R29abd5e52e444f92"/>
    <p:sldId xmlns:r="http://schemas.openxmlformats.org/officeDocument/2006/relationships" id="258" r:id="R05e9efd12f53486d"/>
    <p:sldId xmlns:r="http://schemas.openxmlformats.org/officeDocument/2006/relationships" id="259" r:id="R7a05bbc9cc9642f1"/>
    <p:sldId xmlns:r="http://schemas.openxmlformats.org/officeDocument/2006/relationships" id="260" r:id="R14a749ba761a4aa2"/>
    <p:sldId xmlns:r="http://schemas.openxmlformats.org/officeDocument/2006/relationships" id="261" r:id="R7ace6abf99ad408a"/>
    <p:sldId xmlns:r="http://schemas.openxmlformats.org/officeDocument/2006/relationships" id="262" r:id="R014aff3b66b3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fe9d112ac4684" /><Relationship Type="http://schemas.openxmlformats.org/officeDocument/2006/relationships/slide" Target="/ppt/slides/slide1.xml" Id="Rfc8fc71c8b604dea" /><Relationship Type="http://schemas.openxmlformats.org/officeDocument/2006/relationships/slide" Target="/ppt/slides/slide2.xml" Id="R29abd5e52e444f92" /><Relationship Type="http://schemas.openxmlformats.org/officeDocument/2006/relationships/slide" Target="/ppt/slides/slide3.xml" Id="R05e9efd12f53486d" /><Relationship Type="http://schemas.openxmlformats.org/officeDocument/2006/relationships/slide" Target="/ppt/slides/slide4.xml" Id="R7a05bbc9cc9642f1" /><Relationship Type="http://schemas.openxmlformats.org/officeDocument/2006/relationships/slide" Target="/ppt/slides/slide5.xml" Id="R14a749ba761a4aa2" /><Relationship Type="http://schemas.openxmlformats.org/officeDocument/2006/relationships/slide" Target="/ppt/slides/slide6.xml" Id="R7ace6abf99ad408a" /><Relationship Type="http://schemas.openxmlformats.org/officeDocument/2006/relationships/slide" Target="/ppt/slides/slide7.xml" Id="R014aff3b66b3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def1f29e5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da3e3fd6475b" /><Relationship Type="http://schemas.openxmlformats.org/officeDocument/2006/relationships/theme" Target="/ppt/slideMasters/theme/theme1.xml" Id="R721d5b66baa6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3da3e3fd6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d90a9f83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d733b6a8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d642ee45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9dbe00a7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d3b538538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7b2d53d5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9355ed2f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OPHEIM UTVIKLING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 UTVIKLING A/S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2 673 777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PER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Blæstermyrveien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916 597 509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OPHEIM UTVIKLING A/S</a:t>
            </a:r>
          </a:p>
        </p:txBody>
      </p:sp>
    </p:spTree>
  </p:cSld>
  <p:clrMapOvr>
    <a:masterClrMapping xmlns:a="http://schemas.openxmlformats.org/drawingml/2006/main"/>
  </p:clrMapOvr>
</p:sld>
</file>