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fa7875d50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bccf601f9446f"/>
  </p:sldMasterIdLst>
  <p:sldIdLst>
    <p:sldId xmlns:r="http://schemas.openxmlformats.org/officeDocument/2006/relationships" id="256" r:id="R2b798528df13469f"/>
    <p:sldId xmlns:r="http://schemas.openxmlformats.org/officeDocument/2006/relationships" id="257" r:id="R152d3d1927b548d7"/>
    <p:sldId xmlns:r="http://schemas.openxmlformats.org/officeDocument/2006/relationships" id="258" r:id="R82c350b92da04f4a"/>
    <p:sldId xmlns:r="http://schemas.openxmlformats.org/officeDocument/2006/relationships" id="259" r:id="Rd4e3305251ec49a4"/>
    <p:sldId xmlns:r="http://schemas.openxmlformats.org/officeDocument/2006/relationships" id="260" r:id="R21f454b6de234fa0"/>
    <p:sldId xmlns:r="http://schemas.openxmlformats.org/officeDocument/2006/relationships" id="261" r:id="R4032304e1dd049e7"/>
    <p:sldId xmlns:r="http://schemas.openxmlformats.org/officeDocument/2006/relationships" id="262" r:id="R6f3afb566345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bccf601f9446f" /><Relationship Type="http://schemas.openxmlformats.org/officeDocument/2006/relationships/slide" Target="/ppt/slides/slide1.xml" Id="R2b798528df13469f" /><Relationship Type="http://schemas.openxmlformats.org/officeDocument/2006/relationships/slide" Target="/ppt/slides/slide2.xml" Id="R152d3d1927b548d7" /><Relationship Type="http://schemas.openxmlformats.org/officeDocument/2006/relationships/slide" Target="/ppt/slides/slide3.xml" Id="R82c350b92da04f4a" /><Relationship Type="http://schemas.openxmlformats.org/officeDocument/2006/relationships/slide" Target="/ppt/slides/slide4.xml" Id="Rd4e3305251ec49a4" /><Relationship Type="http://schemas.openxmlformats.org/officeDocument/2006/relationships/slide" Target="/ppt/slides/slide5.xml" Id="R21f454b6de234fa0" /><Relationship Type="http://schemas.openxmlformats.org/officeDocument/2006/relationships/slide" Target="/ppt/slides/slide6.xml" Id="R4032304e1dd049e7" /><Relationship Type="http://schemas.openxmlformats.org/officeDocument/2006/relationships/slide" Target="/ppt/slides/slide7.xml" Id="R6f3afb566345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7a6edb273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0f436378540fd" /><Relationship Type="http://schemas.openxmlformats.org/officeDocument/2006/relationships/theme" Target="/ppt/slideMasters/theme/theme1.xml" Id="R8194d4d7ee19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0f4363785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41645775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b32bb837e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e7ead4b6c48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96b3f7cc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0a6010aa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096cb242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3d055e706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VEDVIK INVEST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VEDVIK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916 602 839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VEDVIK INVEST AS</a:t>
            </a:r>
          </a:p>
        </p:txBody>
      </p:sp>
    </p:spTree>
  </p:cSld>
  <p:clrMapOvr>
    <a:masterClrMapping xmlns:a="http://schemas.openxmlformats.org/drawingml/2006/main"/>
  </p:clrMapOvr>
</p:sld>
</file>