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107592b2b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da8772c0c419f"/>
  </p:sldMasterIdLst>
  <p:sldIdLst>
    <p:sldId xmlns:r="http://schemas.openxmlformats.org/officeDocument/2006/relationships" id="256" r:id="Rfdf3bb3487cc417e"/>
    <p:sldId xmlns:r="http://schemas.openxmlformats.org/officeDocument/2006/relationships" id="257" r:id="R3e4a00c19cda461f"/>
    <p:sldId xmlns:r="http://schemas.openxmlformats.org/officeDocument/2006/relationships" id="258" r:id="R025c0fc029a84876"/>
    <p:sldId xmlns:r="http://schemas.openxmlformats.org/officeDocument/2006/relationships" id="259" r:id="R4dc07adc67f34170"/>
    <p:sldId xmlns:r="http://schemas.openxmlformats.org/officeDocument/2006/relationships" id="260" r:id="Rb72581744016443f"/>
    <p:sldId xmlns:r="http://schemas.openxmlformats.org/officeDocument/2006/relationships" id="261" r:id="R28cf51ebf893422a"/>
    <p:sldId xmlns:r="http://schemas.openxmlformats.org/officeDocument/2006/relationships" id="262" r:id="R00f5dde7f57b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da8772c0c419f" /><Relationship Type="http://schemas.openxmlformats.org/officeDocument/2006/relationships/slide" Target="/ppt/slides/slide1.xml" Id="Rfdf3bb3487cc417e" /><Relationship Type="http://schemas.openxmlformats.org/officeDocument/2006/relationships/slide" Target="/ppt/slides/slide2.xml" Id="R3e4a00c19cda461f" /><Relationship Type="http://schemas.openxmlformats.org/officeDocument/2006/relationships/slide" Target="/ppt/slides/slide3.xml" Id="R025c0fc029a84876" /><Relationship Type="http://schemas.openxmlformats.org/officeDocument/2006/relationships/slide" Target="/ppt/slides/slide4.xml" Id="R4dc07adc67f34170" /><Relationship Type="http://schemas.openxmlformats.org/officeDocument/2006/relationships/slide" Target="/ppt/slides/slide5.xml" Id="Rb72581744016443f" /><Relationship Type="http://schemas.openxmlformats.org/officeDocument/2006/relationships/slide" Target="/ppt/slides/slide6.xml" Id="R28cf51ebf893422a" /><Relationship Type="http://schemas.openxmlformats.org/officeDocument/2006/relationships/slide" Target="/ppt/slides/slide7.xml" Id="R00f5dde7f57b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ce5cbe71b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caf5c64e4597" /><Relationship Type="http://schemas.openxmlformats.org/officeDocument/2006/relationships/theme" Target="/ppt/slideMasters/theme/theme1.xml" Id="Re34b64d99b61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6caf5c64e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c48ac807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9acd85c0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75eed10e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b19b2e3c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df6bc5f8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35fb40178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42f09cc9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IBALANSE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1 208 497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AS</a:t>
            </a:r>
          </a:p>
        </p:txBody>
      </p:sp>
    </p:spTree>
  </p:cSld>
  <p:clrMapOvr>
    <a:masterClrMapping xmlns:a="http://schemas.openxmlformats.org/drawingml/2006/main"/>
  </p:clrMapOvr>
</p:sld>
</file>