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216b214b0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e1f0f6bf34a51"/>
  </p:sldMasterIdLst>
  <p:sldIdLst>
    <p:sldId xmlns:r="http://schemas.openxmlformats.org/officeDocument/2006/relationships" id="256" r:id="R19c8f0b92d2a461b"/>
    <p:sldId xmlns:r="http://schemas.openxmlformats.org/officeDocument/2006/relationships" id="257" r:id="R5b9e51b7c9e348f9"/>
    <p:sldId xmlns:r="http://schemas.openxmlformats.org/officeDocument/2006/relationships" id="258" r:id="R4a1db0d4be004b3b"/>
    <p:sldId xmlns:r="http://schemas.openxmlformats.org/officeDocument/2006/relationships" id="259" r:id="R2a68d781cb16416a"/>
    <p:sldId xmlns:r="http://schemas.openxmlformats.org/officeDocument/2006/relationships" id="260" r:id="R54cc709bd4af4066"/>
    <p:sldId xmlns:r="http://schemas.openxmlformats.org/officeDocument/2006/relationships" id="261" r:id="Ra1244bb93ee3401b"/>
    <p:sldId xmlns:r="http://schemas.openxmlformats.org/officeDocument/2006/relationships" id="262" r:id="R45784f9b3586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e1f0f6bf34a51" /><Relationship Type="http://schemas.openxmlformats.org/officeDocument/2006/relationships/slide" Target="/ppt/slides/slide1.xml" Id="R19c8f0b92d2a461b" /><Relationship Type="http://schemas.openxmlformats.org/officeDocument/2006/relationships/slide" Target="/ppt/slides/slide2.xml" Id="R5b9e51b7c9e348f9" /><Relationship Type="http://schemas.openxmlformats.org/officeDocument/2006/relationships/slide" Target="/ppt/slides/slide3.xml" Id="R4a1db0d4be004b3b" /><Relationship Type="http://schemas.openxmlformats.org/officeDocument/2006/relationships/slide" Target="/ppt/slides/slide4.xml" Id="R2a68d781cb16416a" /><Relationship Type="http://schemas.openxmlformats.org/officeDocument/2006/relationships/slide" Target="/ppt/slides/slide5.xml" Id="R54cc709bd4af4066" /><Relationship Type="http://schemas.openxmlformats.org/officeDocument/2006/relationships/slide" Target="/ppt/slides/slide6.xml" Id="Ra1244bb93ee3401b" /><Relationship Type="http://schemas.openxmlformats.org/officeDocument/2006/relationships/slide" Target="/ppt/slides/slide7.xml" Id="R45784f9b3586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f297ed77f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175ee55e840ba" /><Relationship Type="http://schemas.openxmlformats.org/officeDocument/2006/relationships/theme" Target="/ppt/slideMasters/theme/theme1.xml" Id="R7e3b9561e7e2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175ee55e8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764e1bd91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351e075f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c97d8759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34ed98e56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7b4caf468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b8a5a3b5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a916f651f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BØRSA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BØRSA BYGG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ARNFINN SINGSTAD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MARTE GRAVDAL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Rossmovegen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borsa@norgeshus.no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916 605 412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BØRSA BYGG AS</a:t>
            </a:r>
          </a:p>
        </p:txBody>
      </p:sp>
    </p:spTree>
  </p:cSld>
  <p:clrMapOvr>
    <a:masterClrMapping xmlns:a="http://schemas.openxmlformats.org/drawingml/2006/main"/>
  </p:clrMapOvr>
</p:sld>
</file>