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f2ff3b469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b0192ac594ffd"/>
  </p:sldMasterIdLst>
  <p:sldIdLst>
    <p:sldId xmlns:r="http://schemas.openxmlformats.org/officeDocument/2006/relationships" id="256" r:id="R6f23b981df9743b0"/>
    <p:sldId xmlns:r="http://schemas.openxmlformats.org/officeDocument/2006/relationships" id="257" r:id="R7ddc8ae8d71d450d"/>
    <p:sldId xmlns:r="http://schemas.openxmlformats.org/officeDocument/2006/relationships" id="258" r:id="R5c1465d40858425f"/>
    <p:sldId xmlns:r="http://schemas.openxmlformats.org/officeDocument/2006/relationships" id="259" r:id="Rfd9cd04ec4f64a44"/>
    <p:sldId xmlns:r="http://schemas.openxmlformats.org/officeDocument/2006/relationships" id="260" r:id="R65f06e46c8714ecf"/>
    <p:sldId xmlns:r="http://schemas.openxmlformats.org/officeDocument/2006/relationships" id="261" r:id="R63507c9138a84181"/>
    <p:sldId xmlns:r="http://schemas.openxmlformats.org/officeDocument/2006/relationships" id="262" r:id="Rf33261eb64b9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b0192ac594ffd" /><Relationship Type="http://schemas.openxmlformats.org/officeDocument/2006/relationships/slide" Target="/ppt/slides/slide1.xml" Id="R6f23b981df9743b0" /><Relationship Type="http://schemas.openxmlformats.org/officeDocument/2006/relationships/slide" Target="/ppt/slides/slide2.xml" Id="R7ddc8ae8d71d450d" /><Relationship Type="http://schemas.openxmlformats.org/officeDocument/2006/relationships/slide" Target="/ppt/slides/slide3.xml" Id="R5c1465d40858425f" /><Relationship Type="http://schemas.openxmlformats.org/officeDocument/2006/relationships/slide" Target="/ppt/slides/slide4.xml" Id="Rfd9cd04ec4f64a44" /><Relationship Type="http://schemas.openxmlformats.org/officeDocument/2006/relationships/slide" Target="/ppt/slides/slide5.xml" Id="R65f06e46c8714ecf" /><Relationship Type="http://schemas.openxmlformats.org/officeDocument/2006/relationships/slide" Target="/ppt/slides/slide6.xml" Id="R63507c9138a84181" /><Relationship Type="http://schemas.openxmlformats.org/officeDocument/2006/relationships/slide" Target="/ppt/slides/slide7.xml" Id="Rf33261eb64b9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e75643480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50d44c47245c6" /><Relationship Type="http://schemas.openxmlformats.org/officeDocument/2006/relationships/theme" Target="/ppt/slideMasters/theme/theme1.xml" Id="Re9a8ff1d1650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50d44c472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8b3dbab17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d520156a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f20cd264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8187d991e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e6eeb7ae84e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a22dbaba43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66db3358943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LOFOTEN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8 207 417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1 278 790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4 668 589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STIAN HANS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TOVE HUSKEBAKK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Storeidøya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916 605 617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LOFOTEN AS</a:t>
            </a:r>
          </a:p>
        </p:txBody>
      </p:sp>
    </p:spTree>
  </p:cSld>
  <p:clrMapOvr>
    <a:masterClrMapping xmlns:a="http://schemas.openxmlformats.org/drawingml/2006/main"/>
  </p:clrMapOvr>
</p:sld>
</file>