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21f5731f8e41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29f5ec7d754dd5"/>
  </p:sldMasterIdLst>
  <p:sldIdLst>
    <p:sldId xmlns:r="http://schemas.openxmlformats.org/officeDocument/2006/relationships" id="256" r:id="R1514d401962c443a"/>
    <p:sldId xmlns:r="http://schemas.openxmlformats.org/officeDocument/2006/relationships" id="257" r:id="R8e193265442e4174"/>
    <p:sldId xmlns:r="http://schemas.openxmlformats.org/officeDocument/2006/relationships" id="258" r:id="Rb3556352699544c7"/>
    <p:sldId xmlns:r="http://schemas.openxmlformats.org/officeDocument/2006/relationships" id="259" r:id="R998f996d587b4820"/>
    <p:sldId xmlns:r="http://schemas.openxmlformats.org/officeDocument/2006/relationships" id="260" r:id="R8b9e78370e90470b"/>
    <p:sldId xmlns:r="http://schemas.openxmlformats.org/officeDocument/2006/relationships" id="261" r:id="Rd4f2232227d2448d"/>
    <p:sldId xmlns:r="http://schemas.openxmlformats.org/officeDocument/2006/relationships" id="262" r:id="R5c57b5fbfe4e4b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9f5ec7d754dd5" /><Relationship Type="http://schemas.openxmlformats.org/officeDocument/2006/relationships/slide" Target="/ppt/slides/slide1.xml" Id="R1514d401962c443a" /><Relationship Type="http://schemas.openxmlformats.org/officeDocument/2006/relationships/slide" Target="/ppt/slides/slide2.xml" Id="R8e193265442e4174" /><Relationship Type="http://schemas.openxmlformats.org/officeDocument/2006/relationships/slide" Target="/ppt/slides/slide3.xml" Id="Rb3556352699544c7" /><Relationship Type="http://schemas.openxmlformats.org/officeDocument/2006/relationships/slide" Target="/ppt/slides/slide4.xml" Id="R998f996d587b4820" /><Relationship Type="http://schemas.openxmlformats.org/officeDocument/2006/relationships/slide" Target="/ppt/slides/slide5.xml" Id="R8b9e78370e90470b" /><Relationship Type="http://schemas.openxmlformats.org/officeDocument/2006/relationships/slide" Target="/ppt/slides/slide6.xml" Id="Rd4f2232227d2448d" /><Relationship Type="http://schemas.openxmlformats.org/officeDocument/2006/relationships/slide" Target="/ppt/slides/slide7.xml" Id="R5c57b5fbfe4e4b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d3ab847bf4d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fb86bb29c415a" /><Relationship Type="http://schemas.openxmlformats.org/officeDocument/2006/relationships/theme" Target="/ppt/slideMasters/theme/theme1.xml" Id="R087c4e993a1d4d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2fb86bb29c41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bf40fc015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dd955468a41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d1441aa304e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ee668430c4a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22944168f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af1c16ec14d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d92d32db54d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BARMEN SKJÆRGÅRDSSERVICE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BARMEN SKJÆRGÅRDSSERVICE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BARMEN SKJÆRGÅRDSSERVICE AS ble etablert [år] og holder til i 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BARMEN SKJÆRGÅRDSSERVICE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BARMEN SKJÆRGÅRDSSERVICE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BARMEN SKJÆRGÅRDSSERVICE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247 726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−708 885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BARMEN SKJÆRGÅRDSSERVICE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EGGUM HUMLESTAD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NILSEN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BRYNEMO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MELVIN ISAKSEN TANGEN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BARMEN SKJÆRGÅRDSSERVICE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3790 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916 611 730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BARMEN SKJÆRGÅRDSSERVICE AS</a:t>
            </a:r>
          </a:p>
        </p:txBody>
      </p:sp>
    </p:spTree>
  </p:cSld>
  <p:clrMapOvr>
    <a:masterClrMapping xmlns:a="http://schemas.openxmlformats.org/drawingml/2006/main"/>
  </p:clrMapOvr>
</p:sld>
</file>