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543356505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f1ed5fc574783"/>
  </p:sldMasterIdLst>
  <p:sldIdLst>
    <p:sldId xmlns:r="http://schemas.openxmlformats.org/officeDocument/2006/relationships" id="256" r:id="R0a3e0fa708684cf1"/>
    <p:sldId xmlns:r="http://schemas.openxmlformats.org/officeDocument/2006/relationships" id="257" r:id="R060a166d64034b57"/>
    <p:sldId xmlns:r="http://schemas.openxmlformats.org/officeDocument/2006/relationships" id="258" r:id="R333dfdc6986341a0"/>
    <p:sldId xmlns:r="http://schemas.openxmlformats.org/officeDocument/2006/relationships" id="259" r:id="Rf2fa00a5de76459e"/>
    <p:sldId xmlns:r="http://schemas.openxmlformats.org/officeDocument/2006/relationships" id="260" r:id="R92ca3c076d5743fb"/>
    <p:sldId xmlns:r="http://schemas.openxmlformats.org/officeDocument/2006/relationships" id="261" r:id="Rc5dea04c8d0a4bcf"/>
    <p:sldId xmlns:r="http://schemas.openxmlformats.org/officeDocument/2006/relationships" id="262" r:id="R331ab8443106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f1ed5fc574783" /><Relationship Type="http://schemas.openxmlformats.org/officeDocument/2006/relationships/slide" Target="/ppt/slides/slide1.xml" Id="R0a3e0fa708684cf1" /><Relationship Type="http://schemas.openxmlformats.org/officeDocument/2006/relationships/slide" Target="/ppt/slides/slide2.xml" Id="R060a166d64034b57" /><Relationship Type="http://schemas.openxmlformats.org/officeDocument/2006/relationships/slide" Target="/ppt/slides/slide3.xml" Id="R333dfdc6986341a0" /><Relationship Type="http://schemas.openxmlformats.org/officeDocument/2006/relationships/slide" Target="/ppt/slides/slide4.xml" Id="Rf2fa00a5de76459e" /><Relationship Type="http://schemas.openxmlformats.org/officeDocument/2006/relationships/slide" Target="/ppt/slides/slide5.xml" Id="R92ca3c076d5743fb" /><Relationship Type="http://schemas.openxmlformats.org/officeDocument/2006/relationships/slide" Target="/ppt/slides/slide6.xml" Id="Rc5dea04c8d0a4bcf" /><Relationship Type="http://schemas.openxmlformats.org/officeDocument/2006/relationships/slide" Target="/ppt/slides/slide7.xml" Id="R331ab8443106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b1a127960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db80ef8d47e0" /><Relationship Type="http://schemas.openxmlformats.org/officeDocument/2006/relationships/theme" Target="/ppt/slideMasters/theme/theme1.xml" Id="R5a6c8afbb472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7db80ef8d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51fa2369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791f339a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83328914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304155cf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4fa19f0c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04a907b2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32380cff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PBH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ROSTAD-BILLINGTON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