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eb3686eeed46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eeed1aedab4179"/>
  </p:sldMasterIdLst>
  <p:sldIdLst>
    <p:sldId xmlns:r="http://schemas.openxmlformats.org/officeDocument/2006/relationships" id="256" r:id="R4d89f4c33b1d45ad"/>
    <p:sldId xmlns:r="http://schemas.openxmlformats.org/officeDocument/2006/relationships" id="257" r:id="Rcc55114209d64bd8"/>
    <p:sldId xmlns:r="http://schemas.openxmlformats.org/officeDocument/2006/relationships" id="258" r:id="R494e2f9bc85b4a29"/>
    <p:sldId xmlns:r="http://schemas.openxmlformats.org/officeDocument/2006/relationships" id="259" r:id="Rc467fdab7f7a4227"/>
    <p:sldId xmlns:r="http://schemas.openxmlformats.org/officeDocument/2006/relationships" id="260" r:id="R2790201d6ceb463d"/>
    <p:sldId xmlns:r="http://schemas.openxmlformats.org/officeDocument/2006/relationships" id="261" r:id="Ra820d297078c405a"/>
    <p:sldId xmlns:r="http://schemas.openxmlformats.org/officeDocument/2006/relationships" id="262" r:id="R76c4fdebea0243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eed1aedab4179" /><Relationship Type="http://schemas.openxmlformats.org/officeDocument/2006/relationships/slide" Target="/ppt/slides/slide1.xml" Id="R4d89f4c33b1d45ad" /><Relationship Type="http://schemas.openxmlformats.org/officeDocument/2006/relationships/slide" Target="/ppt/slides/slide2.xml" Id="Rcc55114209d64bd8" /><Relationship Type="http://schemas.openxmlformats.org/officeDocument/2006/relationships/slide" Target="/ppt/slides/slide3.xml" Id="R494e2f9bc85b4a29" /><Relationship Type="http://schemas.openxmlformats.org/officeDocument/2006/relationships/slide" Target="/ppt/slides/slide4.xml" Id="Rc467fdab7f7a4227" /><Relationship Type="http://schemas.openxmlformats.org/officeDocument/2006/relationships/slide" Target="/ppt/slides/slide5.xml" Id="R2790201d6ceb463d" /><Relationship Type="http://schemas.openxmlformats.org/officeDocument/2006/relationships/slide" Target="/ppt/slides/slide6.xml" Id="Ra820d297078c405a" /><Relationship Type="http://schemas.openxmlformats.org/officeDocument/2006/relationships/slide" Target="/ppt/slides/slide7.xml" Id="R76c4fdebea0243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d3574bcf0c49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3982ec5d6406e" /><Relationship Type="http://schemas.openxmlformats.org/officeDocument/2006/relationships/theme" Target="/ppt/slideMasters/theme/theme1.xml" Id="R5ee35e67ecc14a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33982ec5d640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32b48a21d4d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15cc7194142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aded7a81a40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f22f3adc343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ceda295bf47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3bcd577284b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85ea2dc8246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SHAMAT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SHAMAT AS ble etablert [år] og holder til i Kjølsdalen.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385 771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1 165 153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5 164 174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 MATIAS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Homborstad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6776 Kjølsdalen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matiaslien@hotmail.com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916 613 644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SHAMAT AS</a:t>
            </a:r>
          </a:p>
        </p:txBody>
      </p:sp>
    </p:spTree>
  </p:cSld>
  <p:clrMapOvr>
    <a:masterClrMapping xmlns:a="http://schemas.openxmlformats.org/drawingml/2006/main"/>
  </p:clrMapOvr>
</p:sld>
</file>