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1f6adb7a5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7e32f6b0e43f5"/>
  </p:sldMasterIdLst>
  <p:sldIdLst>
    <p:sldId xmlns:r="http://schemas.openxmlformats.org/officeDocument/2006/relationships" id="256" r:id="R5ef7e5f3ba9d4942"/>
    <p:sldId xmlns:r="http://schemas.openxmlformats.org/officeDocument/2006/relationships" id="257" r:id="R552d94f172b34289"/>
    <p:sldId xmlns:r="http://schemas.openxmlformats.org/officeDocument/2006/relationships" id="258" r:id="Rda25d3998c5e40c4"/>
    <p:sldId xmlns:r="http://schemas.openxmlformats.org/officeDocument/2006/relationships" id="259" r:id="Re8c214f375fd438f"/>
    <p:sldId xmlns:r="http://schemas.openxmlformats.org/officeDocument/2006/relationships" id="260" r:id="R779d05d2afc74ced"/>
    <p:sldId xmlns:r="http://schemas.openxmlformats.org/officeDocument/2006/relationships" id="261" r:id="R35937a7ebef04fa1"/>
    <p:sldId xmlns:r="http://schemas.openxmlformats.org/officeDocument/2006/relationships" id="262" r:id="Re60a7641d713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7e32f6b0e43f5" /><Relationship Type="http://schemas.openxmlformats.org/officeDocument/2006/relationships/slide" Target="/ppt/slides/slide1.xml" Id="R5ef7e5f3ba9d4942" /><Relationship Type="http://schemas.openxmlformats.org/officeDocument/2006/relationships/slide" Target="/ppt/slides/slide2.xml" Id="R552d94f172b34289" /><Relationship Type="http://schemas.openxmlformats.org/officeDocument/2006/relationships/slide" Target="/ppt/slides/slide3.xml" Id="Rda25d3998c5e40c4" /><Relationship Type="http://schemas.openxmlformats.org/officeDocument/2006/relationships/slide" Target="/ppt/slides/slide4.xml" Id="Re8c214f375fd438f" /><Relationship Type="http://schemas.openxmlformats.org/officeDocument/2006/relationships/slide" Target="/ppt/slides/slide5.xml" Id="R779d05d2afc74ced" /><Relationship Type="http://schemas.openxmlformats.org/officeDocument/2006/relationships/slide" Target="/ppt/slides/slide6.xml" Id="R35937a7ebef04fa1" /><Relationship Type="http://schemas.openxmlformats.org/officeDocument/2006/relationships/slide" Target="/ppt/slides/slide7.xml" Id="Re60a7641d713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4c64bfd71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d83da65664344" /><Relationship Type="http://schemas.openxmlformats.org/officeDocument/2006/relationships/theme" Target="/ppt/slideMasters/theme/theme1.xml" Id="R255b1b58c8ac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d83da6566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b8411dd5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9395dfde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cb8790bb6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f99eacc0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c5d2abe00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3acebfac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58e5cb07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DINBYGGPARTNER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DINBYGGPARTNER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28 832 064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1 708 154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7 430 331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DBP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DINBYGGPARTNER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dinbyggpartner.no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DINBYGGPARTNER AS</a:t>
            </a:r>
          </a:p>
        </p:txBody>
      </p:sp>
    </p:spTree>
  </p:cSld>
  <p:clrMapOvr>
    <a:masterClrMapping xmlns:a="http://schemas.openxmlformats.org/drawingml/2006/main"/>
  </p:clrMapOvr>
</p:sld>
</file>