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94271e684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76d0cf3084a44"/>
  </p:sldMasterIdLst>
  <p:sldIdLst>
    <p:sldId xmlns:r="http://schemas.openxmlformats.org/officeDocument/2006/relationships" id="256" r:id="R0e19a5f8aa1242d7"/>
    <p:sldId xmlns:r="http://schemas.openxmlformats.org/officeDocument/2006/relationships" id="257" r:id="R4554a8e1559845e6"/>
    <p:sldId xmlns:r="http://schemas.openxmlformats.org/officeDocument/2006/relationships" id="258" r:id="R21d964e5805c4488"/>
    <p:sldId xmlns:r="http://schemas.openxmlformats.org/officeDocument/2006/relationships" id="259" r:id="Rb906db5a289742d3"/>
    <p:sldId xmlns:r="http://schemas.openxmlformats.org/officeDocument/2006/relationships" id="260" r:id="R6c5e82d12ac742a4"/>
    <p:sldId xmlns:r="http://schemas.openxmlformats.org/officeDocument/2006/relationships" id="261" r:id="R30ad1818f6384274"/>
    <p:sldId xmlns:r="http://schemas.openxmlformats.org/officeDocument/2006/relationships" id="262" r:id="R64d609508689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76d0cf3084a44" /><Relationship Type="http://schemas.openxmlformats.org/officeDocument/2006/relationships/slide" Target="/ppt/slides/slide1.xml" Id="R0e19a5f8aa1242d7" /><Relationship Type="http://schemas.openxmlformats.org/officeDocument/2006/relationships/slide" Target="/ppt/slides/slide2.xml" Id="R4554a8e1559845e6" /><Relationship Type="http://schemas.openxmlformats.org/officeDocument/2006/relationships/slide" Target="/ppt/slides/slide3.xml" Id="R21d964e5805c4488" /><Relationship Type="http://schemas.openxmlformats.org/officeDocument/2006/relationships/slide" Target="/ppt/slides/slide4.xml" Id="Rb906db5a289742d3" /><Relationship Type="http://schemas.openxmlformats.org/officeDocument/2006/relationships/slide" Target="/ppt/slides/slide5.xml" Id="R6c5e82d12ac742a4" /><Relationship Type="http://schemas.openxmlformats.org/officeDocument/2006/relationships/slide" Target="/ppt/slides/slide6.xml" Id="R30ad1818f6384274" /><Relationship Type="http://schemas.openxmlformats.org/officeDocument/2006/relationships/slide" Target="/ppt/slides/slide7.xml" Id="R64d609508689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95ef55fdb246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f3810c7564b07" /><Relationship Type="http://schemas.openxmlformats.org/officeDocument/2006/relationships/theme" Target="/ppt/slideMasters/theme/theme1.xml" Id="R0e1a9499d33141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9f3810c756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144e1cbdd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6baf0b0c6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8d6256428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00abcc7ae46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faff2e25c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1ac1c4fdf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25509b9e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 I NORD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 I NORD INVEST AS ble etablert [år] og holder til i Tomasjord.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−1 911 569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−2 024 566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1 106 871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JONNY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J Jensen, Tomasjordvegen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9024 Tomasjord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916 617 941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 I NORD INVEST AS</a:t>
            </a:r>
          </a:p>
        </p:txBody>
      </p:sp>
    </p:spTree>
  </p:cSld>
  <p:clrMapOvr>
    <a:masterClrMapping xmlns:a="http://schemas.openxmlformats.org/drawingml/2006/main"/>
  </p:clrMapOvr>
</p:sld>
</file>