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4c666a889f4b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dcd09cab094783"/>
  </p:sldMasterIdLst>
  <p:sldIdLst>
    <p:sldId xmlns:r="http://schemas.openxmlformats.org/officeDocument/2006/relationships" id="256" r:id="R186a682872514f0b"/>
    <p:sldId xmlns:r="http://schemas.openxmlformats.org/officeDocument/2006/relationships" id="257" r:id="R4851549d02a04c54"/>
    <p:sldId xmlns:r="http://schemas.openxmlformats.org/officeDocument/2006/relationships" id="258" r:id="R7ccd46959e014964"/>
    <p:sldId xmlns:r="http://schemas.openxmlformats.org/officeDocument/2006/relationships" id="259" r:id="Rd7f53a27c3514b30"/>
    <p:sldId xmlns:r="http://schemas.openxmlformats.org/officeDocument/2006/relationships" id="260" r:id="Rbfeca50018e645a5"/>
    <p:sldId xmlns:r="http://schemas.openxmlformats.org/officeDocument/2006/relationships" id="261" r:id="R1b2a2b83b1c841cc"/>
    <p:sldId xmlns:r="http://schemas.openxmlformats.org/officeDocument/2006/relationships" id="262" r:id="R94e3991ce33945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dcd09cab094783" /><Relationship Type="http://schemas.openxmlformats.org/officeDocument/2006/relationships/slide" Target="/ppt/slides/slide1.xml" Id="R186a682872514f0b" /><Relationship Type="http://schemas.openxmlformats.org/officeDocument/2006/relationships/slide" Target="/ppt/slides/slide2.xml" Id="R4851549d02a04c54" /><Relationship Type="http://schemas.openxmlformats.org/officeDocument/2006/relationships/slide" Target="/ppt/slides/slide3.xml" Id="R7ccd46959e014964" /><Relationship Type="http://schemas.openxmlformats.org/officeDocument/2006/relationships/slide" Target="/ppt/slides/slide4.xml" Id="Rd7f53a27c3514b30" /><Relationship Type="http://schemas.openxmlformats.org/officeDocument/2006/relationships/slide" Target="/ppt/slides/slide5.xml" Id="Rbfeca50018e645a5" /><Relationship Type="http://schemas.openxmlformats.org/officeDocument/2006/relationships/slide" Target="/ppt/slides/slide6.xml" Id="R1b2a2b83b1c841cc" /><Relationship Type="http://schemas.openxmlformats.org/officeDocument/2006/relationships/slide" Target="/ppt/slides/slide7.xml" Id="R94e3991ce33945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1470a4ff1840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754132e484406d" /><Relationship Type="http://schemas.openxmlformats.org/officeDocument/2006/relationships/theme" Target="/ppt/slideMasters/theme/theme1.xml" Id="R5fd4b289362d40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754132e48440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5f406fbf6f4a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92f3963f3d47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ad456176d548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c9afe3337748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4d9c22ec4a45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47045343b42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be1083107042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SKJERVEN ACCOUNTING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SKJERVEN ACCOUNTING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688 991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2 278 123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2 281 456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SKJERVEN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Veraåsen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3219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vibeke@skjervenaccounting.no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916 630 913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ACCOUNTING AS</a:t>
            </a:r>
          </a:p>
        </p:txBody>
      </p:sp>
    </p:spTree>
  </p:cSld>
  <p:clrMapOvr>
    <a:masterClrMapping xmlns:a="http://schemas.openxmlformats.org/drawingml/2006/main"/>
  </p:clrMapOvr>
</p:sld>
</file>