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49aa0c492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4c96ce0f54ab3"/>
  </p:sldMasterIdLst>
  <p:sldIdLst>
    <p:sldId xmlns:r="http://schemas.openxmlformats.org/officeDocument/2006/relationships" id="256" r:id="Recce90d90e774108"/>
    <p:sldId xmlns:r="http://schemas.openxmlformats.org/officeDocument/2006/relationships" id="257" r:id="Rd185ff3f8f7d4737"/>
    <p:sldId xmlns:r="http://schemas.openxmlformats.org/officeDocument/2006/relationships" id="258" r:id="R1e9d2b493c7c4f89"/>
    <p:sldId xmlns:r="http://schemas.openxmlformats.org/officeDocument/2006/relationships" id="259" r:id="Rbd6dd233017a4a5d"/>
    <p:sldId xmlns:r="http://schemas.openxmlformats.org/officeDocument/2006/relationships" id="260" r:id="R16f7783f723849e0"/>
    <p:sldId xmlns:r="http://schemas.openxmlformats.org/officeDocument/2006/relationships" id="261" r:id="R887353d3787f4089"/>
    <p:sldId xmlns:r="http://schemas.openxmlformats.org/officeDocument/2006/relationships" id="262" r:id="R56313ba855f9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4c96ce0f54ab3" /><Relationship Type="http://schemas.openxmlformats.org/officeDocument/2006/relationships/slide" Target="/ppt/slides/slide1.xml" Id="Recce90d90e774108" /><Relationship Type="http://schemas.openxmlformats.org/officeDocument/2006/relationships/slide" Target="/ppt/slides/slide2.xml" Id="Rd185ff3f8f7d4737" /><Relationship Type="http://schemas.openxmlformats.org/officeDocument/2006/relationships/slide" Target="/ppt/slides/slide3.xml" Id="R1e9d2b493c7c4f89" /><Relationship Type="http://schemas.openxmlformats.org/officeDocument/2006/relationships/slide" Target="/ppt/slides/slide4.xml" Id="Rbd6dd233017a4a5d" /><Relationship Type="http://schemas.openxmlformats.org/officeDocument/2006/relationships/slide" Target="/ppt/slides/slide5.xml" Id="R16f7783f723849e0" /><Relationship Type="http://schemas.openxmlformats.org/officeDocument/2006/relationships/slide" Target="/ppt/slides/slide6.xml" Id="R887353d3787f4089" /><Relationship Type="http://schemas.openxmlformats.org/officeDocument/2006/relationships/slide" Target="/ppt/slides/slide7.xml" Id="R56313ba855f9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6330c7572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d676dd8a840a3" /><Relationship Type="http://schemas.openxmlformats.org/officeDocument/2006/relationships/theme" Target="/ppt/slideMasters/theme/theme1.xml" Id="R990d4a2d422541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cd676dd8a8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f5f5654e9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90cc5638c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9769189a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27110270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9ae4834fc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0da23146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d82628c9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ALLSIDIG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ALLSIDIG BYGG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929 571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 GEIR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Kløversvingen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ALLSIDIG BYGG AS</a:t>
            </a:r>
          </a:p>
        </p:txBody>
      </p:sp>
    </p:spTree>
  </p:cSld>
  <p:clrMapOvr>
    <a:masterClrMapping xmlns:a="http://schemas.openxmlformats.org/drawingml/2006/main"/>
  </p:clrMapOvr>
</p:sld>
</file>