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8f91c12de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cea007f614576"/>
  </p:sldMasterIdLst>
  <p:sldIdLst>
    <p:sldId xmlns:r="http://schemas.openxmlformats.org/officeDocument/2006/relationships" id="256" r:id="R21573dad89c94bba"/>
    <p:sldId xmlns:r="http://schemas.openxmlformats.org/officeDocument/2006/relationships" id="257" r:id="Rbf2f98257fe049b9"/>
    <p:sldId xmlns:r="http://schemas.openxmlformats.org/officeDocument/2006/relationships" id="258" r:id="Re13673d94f2d4d14"/>
    <p:sldId xmlns:r="http://schemas.openxmlformats.org/officeDocument/2006/relationships" id="259" r:id="Rd190b66ecbfa445b"/>
    <p:sldId xmlns:r="http://schemas.openxmlformats.org/officeDocument/2006/relationships" id="260" r:id="Rdf33d7d4e8fb490b"/>
    <p:sldId xmlns:r="http://schemas.openxmlformats.org/officeDocument/2006/relationships" id="261" r:id="Rd7424496aa98442b"/>
    <p:sldId xmlns:r="http://schemas.openxmlformats.org/officeDocument/2006/relationships" id="262" r:id="Re3f4ee0d6d40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cea007f614576" /><Relationship Type="http://schemas.openxmlformats.org/officeDocument/2006/relationships/slide" Target="/ppt/slides/slide1.xml" Id="R21573dad89c94bba" /><Relationship Type="http://schemas.openxmlformats.org/officeDocument/2006/relationships/slide" Target="/ppt/slides/slide2.xml" Id="Rbf2f98257fe049b9" /><Relationship Type="http://schemas.openxmlformats.org/officeDocument/2006/relationships/slide" Target="/ppt/slides/slide3.xml" Id="Re13673d94f2d4d14" /><Relationship Type="http://schemas.openxmlformats.org/officeDocument/2006/relationships/slide" Target="/ppt/slides/slide4.xml" Id="Rd190b66ecbfa445b" /><Relationship Type="http://schemas.openxmlformats.org/officeDocument/2006/relationships/slide" Target="/ppt/slides/slide5.xml" Id="Rdf33d7d4e8fb490b" /><Relationship Type="http://schemas.openxmlformats.org/officeDocument/2006/relationships/slide" Target="/ppt/slides/slide6.xml" Id="Rd7424496aa98442b" /><Relationship Type="http://schemas.openxmlformats.org/officeDocument/2006/relationships/slide" Target="/ppt/slides/slide7.xml" Id="Re3f4ee0d6d40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240f11d89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b77cad0d4108" /><Relationship Type="http://schemas.openxmlformats.org/officeDocument/2006/relationships/theme" Target="/ppt/slideMasters/theme/theme1.xml" Id="Rd28debf3b19a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eb77cad0d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4ad8df74f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38051dc06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3eb19e38b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8a80ceb49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58506af17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c8602de4b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655ab1dd3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ACCOUNTING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6 670 254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4 994 770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NIAN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NITTEBERG CONSULTING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Bjørnemyrveien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www.qaas.no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916 638 884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ACCOUNTING AS</a:t>
            </a:r>
          </a:p>
        </p:txBody>
      </p:sp>
    </p:spTree>
  </p:cSld>
  <p:clrMapOvr>
    <a:masterClrMapping xmlns:a="http://schemas.openxmlformats.org/drawingml/2006/main"/>
  </p:clrMapOvr>
</p:sld>
</file>