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5684a6b27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4a92cdb524ce0"/>
  </p:sldMasterIdLst>
  <p:sldIdLst>
    <p:sldId xmlns:r="http://schemas.openxmlformats.org/officeDocument/2006/relationships" id="256" r:id="R3ff9175b705b4d1b"/>
    <p:sldId xmlns:r="http://schemas.openxmlformats.org/officeDocument/2006/relationships" id="257" r:id="Rbdea3b442c4f40d6"/>
    <p:sldId xmlns:r="http://schemas.openxmlformats.org/officeDocument/2006/relationships" id="258" r:id="R69b86301901241cf"/>
    <p:sldId xmlns:r="http://schemas.openxmlformats.org/officeDocument/2006/relationships" id="259" r:id="R448a6383f5a94416"/>
    <p:sldId xmlns:r="http://schemas.openxmlformats.org/officeDocument/2006/relationships" id="260" r:id="Rf493a69d73744d73"/>
    <p:sldId xmlns:r="http://schemas.openxmlformats.org/officeDocument/2006/relationships" id="261" r:id="Ra76287cafbf5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4a92cdb524ce0" /><Relationship Type="http://schemas.openxmlformats.org/officeDocument/2006/relationships/slide" Target="/ppt/slides/slide1.xml" Id="R3ff9175b705b4d1b" /><Relationship Type="http://schemas.openxmlformats.org/officeDocument/2006/relationships/slide" Target="/ppt/slides/slide2.xml" Id="Rbdea3b442c4f40d6" /><Relationship Type="http://schemas.openxmlformats.org/officeDocument/2006/relationships/slide" Target="/ppt/slides/slide3.xml" Id="R69b86301901241cf" /><Relationship Type="http://schemas.openxmlformats.org/officeDocument/2006/relationships/slide" Target="/ppt/slides/slide4.xml" Id="R448a6383f5a94416" /><Relationship Type="http://schemas.openxmlformats.org/officeDocument/2006/relationships/slide" Target="/ppt/slides/slide5.xml" Id="Rf493a69d73744d73" /><Relationship Type="http://schemas.openxmlformats.org/officeDocument/2006/relationships/slide" Target="/ppt/slides/slide6.xml" Id="Ra76287cafbf5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fcb3ef089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0e359f534268" /><Relationship Type="http://schemas.openxmlformats.org/officeDocument/2006/relationships/theme" Target="/ppt/slideMasters/theme/theme1.xml" Id="R1618d3d1e865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b0e359f53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3bdae6c9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48cb88068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52c95d64c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65942479c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d2a409846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55560251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Årlivollvegen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OMTS HOLDING AS</a:t>
            </a:r>
          </a:p>
        </p:txBody>
      </p:sp>
    </p:spTree>
  </p:cSld>
  <p:clrMapOvr>
    <a:masterClrMapping xmlns:a="http://schemas.openxmlformats.org/drawingml/2006/main"/>
  </p:clrMapOvr>
</p:sld>
</file>