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597359f38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a8ca7229447f5"/>
  </p:sldMasterIdLst>
  <p:sldIdLst>
    <p:sldId xmlns:r="http://schemas.openxmlformats.org/officeDocument/2006/relationships" id="256" r:id="R15bbb56b00e94ca3"/>
    <p:sldId xmlns:r="http://schemas.openxmlformats.org/officeDocument/2006/relationships" id="257" r:id="Rc267a0259c704f84"/>
    <p:sldId xmlns:r="http://schemas.openxmlformats.org/officeDocument/2006/relationships" id="258" r:id="R712986bcbc784079"/>
    <p:sldId xmlns:r="http://schemas.openxmlformats.org/officeDocument/2006/relationships" id="259" r:id="R24a3c8705d654f9d"/>
    <p:sldId xmlns:r="http://schemas.openxmlformats.org/officeDocument/2006/relationships" id="260" r:id="R01a4bf0cadc14d8c"/>
    <p:sldId xmlns:r="http://schemas.openxmlformats.org/officeDocument/2006/relationships" id="261" r:id="Ra6b82b3a8940412d"/>
    <p:sldId xmlns:r="http://schemas.openxmlformats.org/officeDocument/2006/relationships" id="262" r:id="R958b8f9674cb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a8ca7229447f5" /><Relationship Type="http://schemas.openxmlformats.org/officeDocument/2006/relationships/slide" Target="/ppt/slides/slide1.xml" Id="R15bbb56b00e94ca3" /><Relationship Type="http://schemas.openxmlformats.org/officeDocument/2006/relationships/slide" Target="/ppt/slides/slide2.xml" Id="Rc267a0259c704f84" /><Relationship Type="http://schemas.openxmlformats.org/officeDocument/2006/relationships/slide" Target="/ppt/slides/slide3.xml" Id="R712986bcbc784079" /><Relationship Type="http://schemas.openxmlformats.org/officeDocument/2006/relationships/slide" Target="/ppt/slides/slide4.xml" Id="R24a3c8705d654f9d" /><Relationship Type="http://schemas.openxmlformats.org/officeDocument/2006/relationships/slide" Target="/ppt/slides/slide5.xml" Id="R01a4bf0cadc14d8c" /><Relationship Type="http://schemas.openxmlformats.org/officeDocument/2006/relationships/slide" Target="/ppt/slides/slide6.xml" Id="Ra6b82b3a8940412d" /><Relationship Type="http://schemas.openxmlformats.org/officeDocument/2006/relationships/slide" Target="/ppt/slides/slide7.xml" Id="R958b8f9674cb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b89404d54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5395d6fd94d60" /><Relationship Type="http://schemas.openxmlformats.org/officeDocument/2006/relationships/theme" Target="/ppt/slideMasters/theme/theme1.xml" Id="R0811e3279f76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5395d6fd9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b6eb98a5e4c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077e84a434d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3c7dc126b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5eab61e89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5a3f0049f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ec3b8f5dd40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1a72410b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OMTS HOLDING AS ble etablert [år] og holder til i Svorkmo.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8 027 893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8 074 864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MONSETH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Årlivollvegen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7327 Svorkmo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