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62f78a91b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5049a3f6e406d"/>
  </p:sldMasterIdLst>
  <p:sldIdLst>
    <p:sldId xmlns:r="http://schemas.openxmlformats.org/officeDocument/2006/relationships" id="256" r:id="R47d6068e0c694491"/>
    <p:sldId xmlns:r="http://schemas.openxmlformats.org/officeDocument/2006/relationships" id="257" r:id="Rd3f4988697ce4a6c"/>
    <p:sldId xmlns:r="http://schemas.openxmlformats.org/officeDocument/2006/relationships" id="258" r:id="Rc28a64391f234e04"/>
    <p:sldId xmlns:r="http://schemas.openxmlformats.org/officeDocument/2006/relationships" id="259" r:id="Rc37723f5646d4237"/>
    <p:sldId xmlns:r="http://schemas.openxmlformats.org/officeDocument/2006/relationships" id="260" r:id="Rb317e26fc4a948df"/>
    <p:sldId xmlns:r="http://schemas.openxmlformats.org/officeDocument/2006/relationships" id="261" r:id="R32af05a61bdc413f"/>
    <p:sldId xmlns:r="http://schemas.openxmlformats.org/officeDocument/2006/relationships" id="262" r:id="Ra5676c2628f349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5049a3f6e406d" /><Relationship Type="http://schemas.openxmlformats.org/officeDocument/2006/relationships/slide" Target="/ppt/slides/slide1.xml" Id="R47d6068e0c694491" /><Relationship Type="http://schemas.openxmlformats.org/officeDocument/2006/relationships/slide" Target="/ppt/slides/slide2.xml" Id="Rd3f4988697ce4a6c" /><Relationship Type="http://schemas.openxmlformats.org/officeDocument/2006/relationships/slide" Target="/ppt/slides/slide3.xml" Id="Rc28a64391f234e04" /><Relationship Type="http://schemas.openxmlformats.org/officeDocument/2006/relationships/slide" Target="/ppt/slides/slide4.xml" Id="Rc37723f5646d4237" /><Relationship Type="http://schemas.openxmlformats.org/officeDocument/2006/relationships/slide" Target="/ppt/slides/slide5.xml" Id="Rb317e26fc4a948df" /><Relationship Type="http://schemas.openxmlformats.org/officeDocument/2006/relationships/slide" Target="/ppt/slides/slide6.xml" Id="R32af05a61bdc413f" /><Relationship Type="http://schemas.openxmlformats.org/officeDocument/2006/relationships/slide" Target="/ppt/slides/slide7.xml" Id="Ra5676c2628f349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01448ce67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456127c43459d" /><Relationship Type="http://schemas.openxmlformats.org/officeDocument/2006/relationships/theme" Target="/ppt/slideMasters/theme/theme1.xml" Id="R9d72000af76e46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8456127c43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c5d26c16c44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a221cd78545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f71228604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abd3e01ec44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86da8b8734b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009725c3543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43fad0eda49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SWOOP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3 059 672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WIK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