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19d13aa1c545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b614aceed74654"/>
  </p:sldMasterIdLst>
  <p:sldIdLst>
    <p:sldId xmlns:r="http://schemas.openxmlformats.org/officeDocument/2006/relationships" id="256" r:id="Rdaf081364bf24f9f"/>
    <p:sldId xmlns:r="http://schemas.openxmlformats.org/officeDocument/2006/relationships" id="257" r:id="Ra9244da6cb9648ce"/>
    <p:sldId xmlns:r="http://schemas.openxmlformats.org/officeDocument/2006/relationships" id="258" r:id="R7a52178450594325"/>
    <p:sldId xmlns:r="http://schemas.openxmlformats.org/officeDocument/2006/relationships" id="259" r:id="R727190d108274d0d"/>
    <p:sldId xmlns:r="http://schemas.openxmlformats.org/officeDocument/2006/relationships" id="260" r:id="R311f7c4cadc04930"/>
    <p:sldId xmlns:r="http://schemas.openxmlformats.org/officeDocument/2006/relationships" id="261" r:id="R17ea4234e37c4a6a"/>
    <p:sldId xmlns:r="http://schemas.openxmlformats.org/officeDocument/2006/relationships" id="262" r:id="R4b2f6b1e69a14b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b614aceed74654" /><Relationship Type="http://schemas.openxmlformats.org/officeDocument/2006/relationships/slide" Target="/ppt/slides/slide1.xml" Id="Rdaf081364bf24f9f" /><Relationship Type="http://schemas.openxmlformats.org/officeDocument/2006/relationships/slide" Target="/ppt/slides/slide2.xml" Id="Ra9244da6cb9648ce" /><Relationship Type="http://schemas.openxmlformats.org/officeDocument/2006/relationships/slide" Target="/ppt/slides/slide3.xml" Id="R7a52178450594325" /><Relationship Type="http://schemas.openxmlformats.org/officeDocument/2006/relationships/slide" Target="/ppt/slides/slide4.xml" Id="R727190d108274d0d" /><Relationship Type="http://schemas.openxmlformats.org/officeDocument/2006/relationships/slide" Target="/ppt/slides/slide5.xml" Id="R311f7c4cadc04930" /><Relationship Type="http://schemas.openxmlformats.org/officeDocument/2006/relationships/slide" Target="/ppt/slides/slide6.xml" Id="R17ea4234e37c4a6a" /><Relationship Type="http://schemas.openxmlformats.org/officeDocument/2006/relationships/slide" Target="/ppt/slides/slide7.xml" Id="R4b2f6b1e69a14b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6df4bafb464e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f3578139a4c77" /><Relationship Type="http://schemas.openxmlformats.org/officeDocument/2006/relationships/theme" Target="/ppt/slideMasters/theme/theme1.xml" Id="Rbc3b6b0f7e474e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2f3578139a4c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e3995614e48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88366fb614c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a2f1c1e0d4e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b933557ca44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7752a53ff43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a871c391044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83afe848242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INGER ELIN HETLAND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ELIN HETLAND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ELIN HETLAND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ELIN HETLAND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ELIN HETLAND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ELIN HETLAND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774 637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110 611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808 998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ELIN HETLAND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 INGER ELIN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ELIN HETLAND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Solaveien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916 642 660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INGER ELIN HETLAND AS</a:t>
            </a:r>
          </a:p>
        </p:txBody>
      </p:sp>
    </p:spTree>
  </p:cSld>
  <p:clrMapOvr>
    <a:masterClrMapping xmlns:a="http://schemas.openxmlformats.org/drawingml/2006/main"/>
  </p:clrMapOvr>
</p:sld>
</file>