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10dc2b9d264e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fe271a75d54922"/>
  </p:sldMasterIdLst>
  <p:sldIdLst>
    <p:sldId xmlns:r="http://schemas.openxmlformats.org/officeDocument/2006/relationships" id="256" r:id="Re5e9a743ba3f45f9"/>
    <p:sldId xmlns:r="http://schemas.openxmlformats.org/officeDocument/2006/relationships" id="257" r:id="R9207117059204869"/>
    <p:sldId xmlns:r="http://schemas.openxmlformats.org/officeDocument/2006/relationships" id="258" r:id="R16ed5b43bda94d7b"/>
    <p:sldId xmlns:r="http://schemas.openxmlformats.org/officeDocument/2006/relationships" id="259" r:id="Rb813a745d34d4e0f"/>
    <p:sldId xmlns:r="http://schemas.openxmlformats.org/officeDocument/2006/relationships" id="260" r:id="R95bc62e2a5f04f90"/>
    <p:sldId xmlns:r="http://schemas.openxmlformats.org/officeDocument/2006/relationships" id="261" r:id="Re32dd7ab724445d9"/>
    <p:sldId xmlns:r="http://schemas.openxmlformats.org/officeDocument/2006/relationships" id="262" r:id="Rdba5f095fcbb4c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e271a75d54922" /><Relationship Type="http://schemas.openxmlformats.org/officeDocument/2006/relationships/slide" Target="/ppt/slides/slide1.xml" Id="Re5e9a743ba3f45f9" /><Relationship Type="http://schemas.openxmlformats.org/officeDocument/2006/relationships/slide" Target="/ppt/slides/slide2.xml" Id="R9207117059204869" /><Relationship Type="http://schemas.openxmlformats.org/officeDocument/2006/relationships/slide" Target="/ppt/slides/slide3.xml" Id="R16ed5b43bda94d7b" /><Relationship Type="http://schemas.openxmlformats.org/officeDocument/2006/relationships/slide" Target="/ppt/slides/slide4.xml" Id="Rb813a745d34d4e0f" /><Relationship Type="http://schemas.openxmlformats.org/officeDocument/2006/relationships/slide" Target="/ppt/slides/slide5.xml" Id="R95bc62e2a5f04f90" /><Relationship Type="http://schemas.openxmlformats.org/officeDocument/2006/relationships/slide" Target="/ppt/slides/slide6.xml" Id="Re32dd7ab724445d9" /><Relationship Type="http://schemas.openxmlformats.org/officeDocument/2006/relationships/slide" Target="/ppt/slides/slide7.xml" Id="Rdba5f095fcbb4c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3db231dde048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24ad6ba764c6e" /><Relationship Type="http://schemas.openxmlformats.org/officeDocument/2006/relationships/theme" Target="/ppt/slideMasters/theme/theme1.xml" Id="R0f9031d9d4fc40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f24ad6ba764c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4e4f979794e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72ef7749a4a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abae90d7d47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87e96bccd41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f87198f774d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24cd6a07e45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a9f69b8e645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EASY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EASY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21 099 754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8 231 774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6 361 669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4 175 057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12 339 603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post@easya.no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www.easya.no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916 643 098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