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853272bd5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26d08b412416b"/>
  </p:sldMasterIdLst>
  <p:sldIdLst>
    <p:sldId xmlns:r="http://schemas.openxmlformats.org/officeDocument/2006/relationships" id="256" r:id="R3bc4525b8e374ff7"/>
    <p:sldId xmlns:r="http://schemas.openxmlformats.org/officeDocument/2006/relationships" id="257" r:id="R62ef6a1b45ff4bb0"/>
    <p:sldId xmlns:r="http://schemas.openxmlformats.org/officeDocument/2006/relationships" id="258" r:id="R4f1aef38e8db4f33"/>
    <p:sldId xmlns:r="http://schemas.openxmlformats.org/officeDocument/2006/relationships" id="259" r:id="R907103f1056a4c32"/>
    <p:sldId xmlns:r="http://schemas.openxmlformats.org/officeDocument/2006/relationships" id="260" r:id="R590bfcf736f54054"/>
    <p:sldId xmlns:r="http://schemas.openxmlformats.org/officeDocument/2006/relationships" id="261" r:id="Rdc7de667f7d24821"/>
    <p:sldId xmlns:r="http://schemas.openxmlformats.org/officeDocument/2006/relationships" id="262" r:id="Rc47d1002758d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26d08b412416b" /><Relationship Type="http://schemas.openxmlformats.org/officeDocument/2006/relationships/slide" Target="/ppt/slides/slide1.xml" Id="R3bc4525b8e374ff7" /><Relationship Type="http://schemas.openxmlformats.org/officeDocument/2006/relationships/slide" Target="/ppt/slides/slide2.xml" Id="R62ef6a1b45ff4bb0" /><Relationship Type="http://schemas.openxmlformats.org/officeDocument/2006/relationships/slide" Target="/ppt/slides/slide3.xml" Id="R4f1aef38e8db4f33" /><Relationship Type="http://schemas.openxmlformats.org/officeDocument/2006/relationships/slide" Target="/ppt/slides/slide4.xml" Id="R907103f1056a4c32" /><Relationship Type="http://schemas.openxmlformats.org/officeDocument/2006/relationships/slide" Target="/ppt/slides/slide5.xml" Id="R590bfcf736f54054" /><Relationship Type="http://schemas.openxmlformats.org/officeDocument/2006/relationships/slide" Target="/ppt/slides/slide6.xml" Id="Rdc7de667f7d24821" /><Relationship Type="http://schemas.openxmlformats.org/officeDocument/2006/relationships/slide" Target="/ppt/slides/slide7.xml" Id="Rc47d1002758d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4152da80b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2218e8334f41" /><Relationship Type="http://schemas.openxmlformats.org/officeDocument/2006/relationships/theme" Target="/ppt/slideMasters/theme/theme1.xml" Id="R144af39f5ad0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92218e833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1070feac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d8abecee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e4bb7b0d6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03a6e1e7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a8c30dc0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0ba4d12d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0f4a2f6f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ÅSANE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ÅSANE RØRLEGGERSERVICE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1 039 608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MJÅTVEIT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Nordgardsleitet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5137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ÅSANE RØRLEGGERSERVICE AS</a:t>
            </a:r>
          </a:p>
        </p:txBody>
      </p:sp>
    </p:spTree>
  </p:cSld>
  <p:clrMapOvr>
    <a:masterClrMapping xmlns:a="http://schemas.openxmlformats.org/drawingml/2006/main"/>
  </p:clrMapOvr>
</p:sld>
</file>