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72dca5fa7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c718ca9014438"/>
  </p:sldMasterIdLst>
  <p:sldIdLst>
    <p:sldId xmlns:r="http://schemas.openxmlformats.org/officeDocument/2006/relationships" id="256" r:id="R8081a0f06deb4539"/>
    <p:sldId xmlns:r="http://schemas.openxmlformats.org/officeDocument/2006/relationships" id="257" r:id="R652f3579483e44c1"/>
    <p:sldId xmlns:r="http://schemas.openxmlformats.org/officeDocument/2006/relationships" id="258" r:id="R0a6b59ebe78d436b"/>
    <p:sldId xmlns:r="http://schemas.openxmlformats.org/officeDocument/2006/relationships" id="259" r:id="Rc5cade3b07b5435a"/>
    <p:sldId xmlns:r="http://schemas.openxmlformats.org/officeDocument/2006/relationships" id="260" r:id="R54d5ce7e4ffd4a70"/>
    <p:sldId xmlns:r="http://schemas.openxmlformats.org/officeDocument/2006/relationships" id="261" r:id="Rc2f0c49d46844060"/>
    <p:sldId xmlns:r="http://schemas.openxmlformats.org/officeDocument/2006/relationships" id="262" r:id="R78c47bdcdd7a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c718ca9014438" /><Relationship Type="http://schemas.openxmlformats.org/officeDocument/2006/relationships/slide" Target="/ppt/slides/slide1.xml" Id="R8081a0f06deb4539" /><Relationship Type="http://schemas.openxmlformats.org/officeDocument/2006/relationships/slide" Target="/ppt/slides/slide2.xml" Id="R652f3579483e44c1" /><Relationship Type="http://schemas.openxmlformats.org/officeDocument/2006/relationships/slide" Target="/ppt/slides/slide3.xml" Id="R0a6b59ebe78d436b" /><Relationship Type="http://schemas.openxmlformats.org/officeDocument/2006/relationships/slide" Target="/ppt/slides/slide4.xml" Id="Rc5cade3b07b5435a" /><Relationship Type="http://schemas.openxmlformats.org/officeDocument/2006/relationships/slide" Target="/ppt/slides/slide5.xml" Id="R54d5ce7e4ffd4a70" /><Relationship Type="http://schemas.openxmlformats.org/officeDocument/2006/relationships/slide" Target="/ppt/slides/slide6.xml" Id="Rc2f0c49d46844060" /><Relationship Type="http://schemas.openxmlformats.org/officeDocument/2006/relationships/slide" Target="/ppt/slides/slide7.xml" Id="R78c47bdcdd7a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42324c566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1a36854204310" /><Relationship Type="http://schemas.openxmlformats.org/officeDocument/2006/relationships/theme" Target="/ppt/slideMasters/theme/theme1.xml" Id="Ra71db32e6619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1a3685420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03c01e56f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ddfc41c31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f487213b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c7c47490d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e3a922a48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275e8115a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6218d478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PROVENTA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PROVENTA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EIDEBAKKEN THOMAS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HOLMSEN YNGVE KORSVOLD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916 645 996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HOLDING AS</a:t>
            </a:r>
          </a:p>
        </p:txBody>
      </p:sp>
    </p:spTree>
  </p:cSld>
  <p:clrMapOvr>
    <a:masterClrMapping xmlns:a="http://schemas.openxmlformats.org/drawingml/2006/main"/>
  </p:clrMapOvr>
</p:sld>
</file>