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e9b09d59ab46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155fcf38874530"/>
  </p:sldMasterIdLst>
  <p:sldIdLst>
    <p:sldId xmlns:r="http://schemas.openxmlformats.org/officeDocument/2006/relationships" id="256" r:id="R9937304560774a96"/>
    <p:sldId xmlns:r="http://schemas.openxmlformats.org/officeDocument/2006/relationships" id="257" r:id="Rad8719806ccb4ce3"/>
    <p:sldId xmlns:r="http://schemas.openxmlformats.org/officeDocument/2006/relationships" id="258" r:id="Re2e679a41327424f"/>
    <p:sldId xmlns:r="http://schemas.openxmlformats.org/officeDocument/2006/relationships" id="259" r:id="Reed50955253c445d"/>
    <p:sldId xmlns:r="http://schemas.openxmlformats.org/officeDocument/2006/relationships" id="260" r:id="R6f834205f0b54233"/>
    <p:sldId xmlns:r="http://schemas.openxmlformats.org/officeDocument/2006/relationships" id="261" r:id="R8a4cfd9690194ebe"/>
    <p:sldId xmlns:r="http://schemas.openxmlformats.org/officeDocument/2006/relationships" id="262" r:id="R754ccf580d0d42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55fcf38874530" /><Relationship Type="http://schemas.openxmlformats.org/officeDocument/2006/relationships/slide" Target="/ppt/slides/slide1.xml" Id="R9937304560774a96" /><Relationship Type="http://schemas.openxmlformats.org/officeDocument/2006/relationships/slide" Target="/ppt/slides/slide2.xml" Id="Rad8719806ccb4ce3" /><Relationship Type="http://schemas.openxmlformats.org/officeDocument/2006/relationships/slide" Target="/ppt/slides/slide3.xml" Id="Re2e679a41327424f" /><Relationship Type="http://schemas.openxmlformats.org/officeDocument/2006/relationships/slide" Target="/ppt/slides/slide4.xml" Id="Reed50955253c445d" /><Relationship Type="http://schemas.openxmlformats.org/officeDocument/2006/relationships/slide" Target="/ppt/slides/slide5.xml" Id="R6f834205f0b54233" /><Relationship Type="http://schemas.openxmlformats.org/officeDocument/2006/relationships/slide" Target="/ppt/slides/slide6.xml" Id="R8a4cfd9690194ebe" /><Relationship Type="http://schemas.openxmlformats.org/officeDocument/2006/relationships/slide" Target="/ppt/slides/slide7.xml" Id="R754ccf580d0d42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ed0e7e21c48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1ab065eb645a2" /><Relationship Type="http://schemas.openxmlformats.org/officeDocument/2006/relationships/theme" Target="/ppt/slideMasters/theme/theme1.xml" Id="R4599fd454c824a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d1ab065eb6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10259ba6d4b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66d2a7c704a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5bfb8273d4e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a49ef927b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9d8b00b1941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6583f59b744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43e42e2054a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KULERAMMA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KULERAMMA REGNSKAP AS ble etablert [år] og holder til i Råholt.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1 544 871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642 704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993 069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NANNESTAD INGER-LENE 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Flaenbakken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916 657 161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REGNSKAP AS</a:t>
            </a:r>
          </a:p>
        </p:txBody>
      </p:sp>
    </p:spTree>
  </p:cSld>
  <p:clrMapOvr>
    <a:masterClrMapping xmlns:a="http://schemas.openxmlformats.org/drawingml/2006/main"/>
  </p:clrMapOvr>
</p:sld>
</file>